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438" r:id="rId2"/>
    <p:sldId id="439" r:id="rId3"/>
    <p:sldId id="440" r:id="rId4"/>
    <p:sldId id="441" r:id="rId5"/>
    <p:sldId id="4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651"/>
  </p:normalViewPr>
  <p:slideViewPr>
    <p:cSldViewPr snapToGrid="0" snapToObjects="1">
      <p:cViewPr varScale="1">
        <p:scale>
          <a:sx n="78" d="100"/>
          <a:sy n="7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2F55-8814-4FAB-81E7-702CFAE11732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40EBA-B6D6-4E64-A442-E5625541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9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5D556-A72A-AD4D-B42C-8C8236EBB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2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5D556-A72A-AD4D-B42C-8C8236EBB9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0" y="5135430"/>
            <a:ext cx="12192000" cy="1722569"/>
          </a:xfrm>
          <a:prstGeom prst="rect">
            <a:avLst/>
          </a:prstGeom>
          <a:blipFill dpi="0" rotWithShape="1">
            <a:blip r:embed="rId2"/>
            <a:srcRect/>
            <a:stretch>
              <a:fillRect t="-1" b="-152145"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2" y="1"/>
            <a:ext cx="12191999" cy="51740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9440"/>
            <a:ext cx="10769600" cy="2330027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ctr">
              <a:defRPr sz="6267" b="1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9824"/>
            <a:ext cx="10769600" cy="1499616"/>
          </a:xfrm>
        </p:spPr>
        <p:txBody>
          <a:bodyPr lIns="118872" tIns="0" rIns="45720" bIns="0" anchor="b"/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7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667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84" y="1484808"/>
            <a:ext cx="378536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  <a:extLst/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127" y="1728216"/>
            <a:ext cx="7558220" cy="4572000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5688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2" y="-3048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9440"/>
            <a:ext cx="10769600" cy="2330027"/>
          </a:xfrm>
          <a:effectLst/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6267" b="1">
                <a:solidFill>
                  <a:schemeClr val="tx1">
                    <a:lumMod val="95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9824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F7B4-73AC-D147-B612-E98617304F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737" y="5174058"/>
            <a:ext cx="9012927" cy="16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8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712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BF1080-81DE-764C-8684-85D0F6D0410C}"/>
              </a:ext>
            </a:extLst>
          </p:cNvPr>
          <p:cNvSpPr/>
          <p:nvPr userDrawn="1"/>
        </p:nvSpPr>
        <p:spPr bwMode="ltGray">
          <a:xfrm>
            <a:off x="0" y="527739"/>
            <a:ext cx="12192000" cy="63302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r>
              <a:rPr kumimoji="0"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1"/>
            <a:ext cx="12192000" cy="2648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  <a:effectLst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800" b="1" cap="none" baseline="0">
                <a:solidFill>
                  <a:schemeClr val="tx1">
                    <a:lumMod val="9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B45F84-6F54-334B-ACBC-0382E6062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946" y="6400801"/>
            <a:ext cx="2456108" cy="4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06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3067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3067" b="1" cap="all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49512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518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0797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991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0797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5967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667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8" y="1743134"/>
            <a:ext cx="7894188" cy="455888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9"/>
            <a:ext cx="3291840" cy="45720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0797" y="6476999"/>
            <a:ext cx="7343625" cy="27432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</p:spTree>
    <p:extLst>
      <p:ext uri="{BB962C8B-B14F-4D97-AF65-F5344CB8AC3E}">
        <p14:creationId xmlns:p14="http://schemas.microsoft.com/office/powerpoint/2010/main" val="218931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2" y="-1"/>
            <a:ext cx="12191999" cy="148161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3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4959A-435A-2142-BDFE-A6F4FFEEA5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945" y="6400801"/>
            <a:ext cx="2456111" cy="4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latinLnBrk="0" hangingPunct="1">
        <a:spcBef>
          <a:spcPct val="0"/>
        </a:spcBef>
        <a:buNone/>
        <a:defRPr kumimoji="0" sz="4533" b="1" i="0" kern="1200" spc="0">
          <a:solidFill>
            <a:schemeClr val="bg1"/>
          </a:solidFill>
          <a:effectLst/>
          <a:latin typeface="Vitesse" charset="0"/>
          <a:ea typeface="Vitesse" charset="0"/>
          <a:cs typeface="Vitesse" charset="0"/>
        </a:defRPr>
      </a:lvl1pPr>
      <a:extLst/>
    </p:titleStyle>
    <p:bodyStyle>
      <a:lvl1pPr marL="585201" indent="-426709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4267" kern="1200" spc="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975336" indent="-365751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733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328895" indent="-304792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3200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21495" indent="-243834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667" kern="1200" spc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1901904" indent="-243834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667" kern="1200" spc="0" smtClean="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170122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9" indent="-24383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556" indent="-24383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774" indent="-24383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016" y="1345331"/>
            <a:ext cx="10981968" cy="2330027"/>
          </a:xfrm>
        </p:spPr>
        <p:txBody>
          <a:bodyPr/>
          <a:lstStyle/>
          <a:p>
            <a:pPr algn="ctr"/>
            <a:r>
              <a:rPr lang="en-US" dirty="0"/>
              <a:t>Introduction to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718" y="3734904"/>
            <a:ext cx="10981968" cy="931075"/>
          </a:xfrm>
        </p:spPr>
        <p:txBody>
          <a:bodyPr/>
          <a:lstStyle/>
          <a:p>
            <a:r>
              <a:rPr lang="en-US" dirty="0"/>
              <a:t>Presented By: Jarrod Ronquillo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5D0F5-8DC9-65CB-CD17-60C3CBC7A6D0}"/>
              </a:ext>
            </a:extLst>
          </p:cNvPr>
          <p:cNvSpPr/>
          <p:nvPr/>
        </p:nvSpPr>
        <p:spPr>
          <a:xfrm>
            <a:off x="1" y="5173704"/>
            <a:ext cx="3002192" cy="16842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30E0-2EA8-2736-E3F3-5F7C2D0ADCAF}"/>
              </a:ext>
            </a:extLst>
          </p:cNvPr>
          <p:cNvSpPr/>
          <p:nvPr/>
        </p:nvSpPr>
        <p:spPr>
          <a:xfrm>
            <a:off x="8809249" y="5173704"/>
            <a:ext cx="3382751" cy="1684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E061769-D0E5-6988-C410-FDAC4052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46" y="5175653"/>
            <a:ext cx="6088951" cy="16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Council?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52" y="1617841"/>
            <a:ext cx="11481848" cy="4623816"/>
          </a:xfrm>
        </p:spPr>
        <p:txBody>
          <a:bodyPr numCol="1">
            <a:normAutofit/>
          </a:bodyPr>
          <a:lstStyle/>
          <a:p>
            <a:pPr marL="548626" lvl="1" indent="0">
              <a:buNone/>
            </a:pPr>
            <a:r>
              <a:rPr lang="en-US" dirty="0"/>
              <a:t>A group of people trying to make UNM a better place!</a:t>
            </a:r>
          </a:p>
          <a:p>
            <a:pPr marL="1005826" lvl="1" indent="-457200"/>
            <a:r>
              <a:rPr lang="en-US" dirty="0"/>
              <a:t>Collaborating with the Union </a:t>
            </a:r>
          </a:p>
          <a:p>
            <a:pPr marL="1005826" lvl="1" indent="-457200"/>
            <a:r>
              <a:rPr lang="en-US" dirty="0"/>
              <a:t>Council Chair listening and assisting your needs</a:t>
            </a:r>
          </a:p>
          <a:p>
            <a:pPr marL="1005826" lvl="1" indent="-457200"/>
            <a:r>
              <a:rPr lang="en-US" dirty="0"/>
              <a:t>Aiding student orgs with funding</a:t>
            </a:r>
          </a:p>
          <a:p>
            <a:pPr marL="1005826" lvl="1" indent="-457200"/>
            <a:r>
              <a:rPr lang="en-US" dirty="0"/>
              <a:t>Assigning appropriations</a:t>
            </a:r>
          </a:p>
          <a:p>
            <a:pPr marL="1005826" lvl="1" indent="-4572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8243C-5C4A-7169-BDED-46984B64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9" b="10772"/>
          <a:stretch/>
        </p:blipFill>
        <p:spPr>
          <a:xfrm>
            <a:off x="4779625" y="6391885"/>
            <a:ext cx="2514916" cy="4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Meetings-Fall 2023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52" y="1617841"/>
            <a:ext cx="11481848" cy="4623816"/>
          </a:xfrm>
        </p:spPr>
        <p:txBody>
          <a:bodyPr numCol="1">
            <a:normAutofit/>
          </a:bodyPr>
          <a:lstStyle/>
          <a:p>
            <a:pPr marL="1062976" lvl="1" indent="-514350">
              <a:buFont typeface="+mj-lt"/>
              <a:buAutoNum type="arabicPeriod"/>
            </a:pPr>
            <a:r>
              <a:rPr lang="en-US" dirty="0"/>
              <a:t>August 26</a:t>
            </a:r>
            <a:r>
              <a:rPr lang="en-US" baseline="30000" dirty="0"/>
              <a:t>th</a:t>
            </a:r>
            <a:endParaRPr lang="en-US" dirty="0"/>
          </a:p>
          <a:p>
            <a:pPr marL="1062976" lvl="1" indent="-514350">
              <a:buFont typeface="+mj-lt"/>
              <a:buAutoNum type="arabicPeriod"/>
            </a:pPr>
            <a:r>
              <a:rPr lang="en-US" dirty="0"/>
              <a:t>September 30</a:t>
            </a:r>
            <a:r>
              <a:rPr lang="en-US" baseline="30000" dirty="0"/>
              <a:t>th</a:t>
            </a:r>
            <a:endParaRPr lang="en-US" dirty="0"/>
          </a:p>
          <a:p>
            <a:pPr marL="1062976" lvl="1" indent="-514350">
              <a:buFont typeface="+mj-lt"/>
              <a:buAutoNum type="arabicPeriod"/>
            </a:pPr>
            <a:r>
              <a:rPr lang="en-US" dirty="0"/>
              <a:t>October 28</a:t>
            </a:r>
            <a:r>
              <a:rPr lang="en-US" baseline="30000" dirty="0"/>
              <a:t>th</a:t>
            </a:r>
            <a:endParaRPr lang="en-US" dirty="0"/>
          </a:p>
          <a:p>
            <a:pPr marL="1062976" lvl="1" indent="-514350">
              <a:buFont typeface="+mj-lt"/>
              <a:buAutoNum type="arabicPeriod"/>
            </a:pPr>
            <a:r>
              <a:rPr lang="en-US" dirty="0"/>
              <a:t>November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1062976" lvl="1" indent="-514350">
              <a:buFont typeface="+mj-lt"/>
              <a:buAutoNum type="arabicPeriod"/>
            </a:pPr>
            <a:r>
              <a:rPr lang="en-US" dirty="0"/>
              <a:t>December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pPr marL="1062976" lvl="1" indent="-514350"/>
            <a:r>
              <a:rPr lang="en-US" dirty="0"/>
              <a:t>All at </a:t>
            </a:r>
            <a:r>
              <a:rPr lang="en-US" b="1" dirty="0"/>
              <a:t>10 am </a:t>
            </a:r>
            <a:r>
              <a:rPr lang="en-US" dirty="0"/>
              <a:t>and all will use this zoom link: </a:t>
            </a:r>
            <a:r>
              <a:rPr lang="en-US" b="1" dirty="0"/>
              <a:t>https://unm.zoom.us/j/5642195662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8243C-5C4A-7169-BDED-46984B64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9" b="10772"/>
          <a:stretch/>
        </p:blipFill>
        <p:spPr>
          <a:xfrm>
            <a:off x="4779625" y="6391885"/>
            <a:ext cx="2514916" cy="4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Plan to Approach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52" y="1617841"/>
            <a:ext cx="11481848" cy="4623816"/>
          </a:xfrm>
        </p:spPr>
        <p:txBody>
          <a:bodyPr numCol="1">
            <a:normAutofit lnSpcReduction="10000"/>
          </a:bodyPr>
          <a:lstStyle/>
          <a:p>
            <a:pPr marL="548626" lvl="1" indent="0">
              <a:buNone/>
            </a:pPr>
            <a:r>
              <a:rPr lang="en-US" dirty="0"/>
              <a:t>What am I good at: </a:t>
            </a:r>
          </a:p>
          <a:p>
            <a:pPr marL="1005826" lvl="1" indent="-457200"/>
            <a:r>
              <a:rPr lang="en-US" dirty="0"/>
              <a:t>Running a Student Org</a:t>
            </a:r>
          </a:p>
          <a:p>
            <a:pPr marL="1359385" lvl="2" indent="-457200"/>
            <a:r>
              <a:rPr lang="en-US" dirty="0"/>
              <a:t>Ensuring certain clubs have access to funding: STUUNM</a:t>
            </a:r>
          </a:p>
          <a:p>
            <a:pPr marL="1359385" lvl="2" indent="-457200"/>
            <a:r>
              <a:rPr lang="en-US" dirty="0"/>
              <a:t>Would like to find collaboration and help with funding for for: Engineers W/out borders, UNM SHLC, UNM Grad Union, UNM Democrats</a:t>
            </a:r>
          </a:p>
          <a:p>
            <a:pPr marL="1005826" lvl="1" indent="-457200"/>
            <a:r>
              <a:rPr lang="en-US" dirty="0"/>
              <a:t>Good Listener</a:t>
            </a:r>
          </a:p>
          <a:p>
            <a:pPr marL="1359385" lvl="2" indent="-457200"/>
            <a:r>
              <a:rPr lang="en-US" dirty="0"/>
              <a:t>If you have an idea I am here to help</a:t>
            </a:r>
          </a:p>
          <a:p>
            <a:pPr marL="1359385" lvl="2" indent="-457200"/>
            <a:r>
              <a:rPr lang="en-US" dirty="0"/>
              <a:t>Please ask for help and ask questions</a:t>
            </a:r>
          </a:p>
          <a:p>
            <a:pPr marL="1359385" lvl="2" indent="-457200"/>
            <a:r>
              <a:rPr lang="en-US" dirty="0"/>
              <a:t>Built to find a way to solve problem (Engineer)</a:t>
            </a:r>
          </a:p>
          <a:p>
            <a:pPr marL="1359385" lvl="2" indent="-4572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8243C-5C4A-7169-BDED-46984B64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9" b="10772"/>
          <a:stretch/>
        </p:blipFill>
        <p:spPr>
          <a:xfrm>
            <a:off x="4779625" y="6391885"/>
            <a:ext cx="2514916" cy="4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0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Stipends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52" y="1617841"/>
            <a:ext cx="11481848" cy="4623816"/>
          </a:xfrm>
        </p:spPr>
        <p:txBody>
          <a:bodyPr numCol="1">
            <a:normAutofit/>
          </a:bodyPr>
          <a:lstStyle/>
          <a:p>
            <a:pPr marL="1005826" lvl="1" indent="-457200"/>
            <a:r>
              <a:rPr lang="en-US" dirty="0"/>
              <a:t>Requirements- Show up to meetings, relaxed approach</a:t>
            </a:r>
          </a:p>
          <a:p>
            <a:pPr marL="1005826" lvl="1" indent="-457200"/>
            <a:r>
              <a:rPr lang="en-US" dirty="0"/>
              <a:t>Processed no later than fall break (Oct 13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1005826" lvl="1" indent="-457200"/>
            <a:r>
              <a:rPr lang="en-US" dirty="0"/>
              <a:t>$100 per semester ($20 an hour)</a:t>
            </a:r>
          </a:p>
          <a:p>
            <a:pPr marL="1005826" lvl="1" indent="-457200"/>
            <a:r>
              <a:rPr lang="en-US" dirty="0"/>
              <a:t>Everyone here will receive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8243C-5C4A-7169-BDED-46984B64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59" b="10772"/>
          <a:stretch/>
        </p:blipFill>
        <p:spPr>
          <a:xfrm>
            <a:off x="4779625" y="6391885"/>
            <a:ext cx="2514916" cy="4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2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M Power Point Template">
  <a:themeElements>
    <a:clrScheme name="UNM Palette">
      <a:dk1>
        <a:srgbClr val="AA0530"/>
      </a:dk1>
      <a:lt1>
        <a:srgbClr val="FFFFFF"/>
      </a:lt1>
      <a:dk2>
        <a:srgbClr val="505150"/>
      </a:dk2>
      <a:lt2>
        <a:srgbClr val="999A98"/>
      </a:lt2>
      <a:accent1>
        <a:srgbClr val="AA0530"/>
      </a:accent1>
      <a:accent2>
        <a:srgbClr val="505150"/>
      </a:accent2>
      <a:accent3>
        <a:srgbClr val="E47623"/>
      </a:accent3>
      <a:accent4>
        <a:srgbClr val="EFA33C"/>
      </a:accent4>
      <a:accent5>
        <a:srgbClr val="530058"/>
      </a:accent5>
      <a:accent6>
        <a:srgbClr val="92B600"/>
      </a:accent6>
      <a:hlink>
        <a:srgbClr val="007384"/>
      </a:hlink>
      <a:folHlink>
        <a:srgbClr val="7C86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AC Presentor Template" id="{68E4AB48-7BA7-8845-A71A-D06647240A67}" vid="{B8C9A811-BC50-1849-BCE1-00409D5C1E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</TotalTime>
  <Words>199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Gotham Book</vt:lpstr>
      <vt:lpstr>Times New Roman</vt:lpstr>
      <vt:lpstr>Vitesse</vt:lpstr>
      <vt:lpstr>Wingdings</vt:lpstr>
      <vt:lpstr>Wingdings 2</vt:lpstr>
      <vt:lpstr>Wingdings 3</vt:lpstr>
      <vt:lpstr>UNM Power Point Template</vt:lpstr>
      <vt:lpstr>Introduction to Council</vt:lpstr>
      <vt:lpstr>What is Council?</vt:lpstr>
      <vt:lpstr>Council Meetings-Fall 2023 </vt:lpstr>
      <vt:lpstr>How I Plan to Approach this Year</vt:lpstr>
      <vt:lpstr>Stipends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Your Customer?</dc:title>
  <dc:creator>Jaclyn A. Meshako</dc:creator>
  <cp:lastModifiedBy>Jarrod Ronquillo</cp:lastModifiedBy>
  <cp:revision>19</cp:revision>
  <dcterms:created xsi:type="dcterms:W3CDTF">2020-05-12T19:27:43Z</dcterms:created>
  <dcterms:modified xsi:type="dcterms:W3CDTF">2023-08-26T14:09:28Z</dcterms:modified>
</cp:coreProperties>
</file>