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2" r:id="rId1"/>
  </p:sldMasterIdLst>
  <p:notesMasterIdLst>
    <p:notesMasterId r:id="rId18"/>
  </p:notesMasterIdLst>
  <p:sldIdLst>
    <p:sldId id="256" r:id="rId2"/>
    <p:sldId id="263" r:id="rId3"/>
    <p:sldId id="261" r:id="rId4"/>
    <p:sldId id="258" r:id="rId5"/>
    <p:sldId id="323" r:id="rId6"/>
    <p:sldId id="260" r:id="rId7"/>
    <p:sldId id="321" r:id="rId8"/>
    <p:sldId id="259" r:id="rId9"/>
    <p:sldId id="320" r:id="rId10"/>
    <p:sldId id="265" r:id="rId11"/>
    <p:sldId id="322" r:id="rId12"/>
    <p:sldId id="314" r:id="rId13"/>
    <p:sldId id="316" r:id="rId14"/>
    <p:sldId id="318" r:id="rId15"/>
    <p:sldId id="319" r:id="rId16"/>
    <p:sldId id="26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0"/>
    <p:restoredTop sz="61868"/>
  </p:normalViewPr>
  <p:slideViewPr>
    <p:cSldViewPr snapToGrid="0" snapToObjects="1">
      <p:cViewPr varScale="1">
        <p:scale>
          <a:sx n="48" d="100"/>
          <a:sy n="48" d="100"/>
        </p:scale>
        <p:origin x="780"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2B0967-8858-4915-A0AC-02386BC599AA}" type="doc">
      <dgm:prSet loTypeId="urn:microsoft.com/office/officeart/2016/7/layout/VerticalHollowActionList" loCatId="List" qsTypeId="urn:microsoft.com/office/officeart/2005/8/quickstyle/simple5" qsCatId="simple" csTypeId="urn:microsoft.com/office/officeart/2005/8/colors/accent0_3" csCatId="mainScheme" phldr="1"/>
      <dgm:spPr/>
      <dgm:t>
        <a:bodyPr/>
        <a:lstStyle/>
        <a:p>
          <a:endParaRPr lang="en-US"/>
        </a:p>
      </dgm:t>
    </dgm:pt>
    <dgm:pt modelId="{16192ABB-FBAF-4411-92AE-08AAA09D2668}">
      <dgm:prSet/>
      <dgm:spPr/>
      <dgm:t>
        <a:bodyPr/>
        <a:lstStyle/>
        <a:p>
          <a:r>
            <a:rPr lang="en-US" dirty="0"/>
            <a:t>Offer numerous grant funding opportunities to graduate and professional students for research, travel, and presentation of their work at conferences.</a:t>
          </a:r>
        </a:p>
      </dgm:t>
    </dgm:pt>
    <dgm:pt modelId="{528C14F8-1867-4802-946C-49AC5A1C59F1}" type="parTrans" cxnId="{FF5096CF-5514-4887-9A55-B8E2DC932BFD}">
      <dgm:prSet/>
      <dgm:spPr/>
      <dgm:t>
        <a:bodyPr/>
        <a:lstStyle/>
        <a:p>
          <a:endParaRPr lang="en-US"/>
        </a:p>
      </dgm:t>
    </dgm:pt>
    <dgm:pt modelId="{673C8E72-0E4F-44D7-96BF-3C658EC46E9B}" type="sibTrans" cxnId="{FF5096CF-5514-4887-9A55-B8E2DC932BFD}">
      <dgm:prSet/>
      <dgm:spPr/>
      <dgm:t>
        <a:bodyPr/>
        <a:lstStyle/>
        <a:p>
          <a:endParaRPr lang="en-US"/>
        </a:p>
      </dgm:t>
    </dgm:pt>
    <dgm:pt modelId="{F6A5B0DE-2656-4CC0-84C0-1F6B3811AD7C}">
      <dgm:prSet/>
      <dgm:spPr/>
      <dgm:t>
        <a:bodyPr/>
        <a:lstStyle/>
        <a:p>
          <a:r>
            <a:rPr lang="en-US" dirty="0"/>
            <a:t>Provide funding to student organizations through appropriations and annual budget. As well as Provide funding to </a:t>
          </a:r>
          <a:r>
            <a:rPr lang="en-US" b="0" i="0" dirty="0"/>
            <a:t>recognized departmental student association (RDSA) trough pro-rated benefits (PB) funds.</a:t>
          </a:r>
          <a:endParaRPr lang="en-US" dirty="0"/>
        </a:p>
      </dgm:t>
    </dgm:pt>
    <dgm:pt modelId="{D1C23BD3-D851-4B50-B7FE-EAB21AC64FC3}" type="parTrans" cxnId="{337A6550-7AA0-40BD-A346-8D48863FD730}">
      <dgm:prSet/>
      <dgm:spPr/>
      <dgm:t>
        <a:bodyPr/>
        <a:lstStyle/>
        <a:p>
          <a:endParaRPr lang="en-US"/>
        </a:p>
      </dgm:t>
    </dgm:pt>
    <dgm:pt modelId="{C2597ADA-BC4C-4700-BD0C-7F9D520C7766}" type="sibTrans" cxnId="{337A6550-7AA0-40BD-A346-8D48863FD730}">
      <dgm:prSet/>
      <dgm:spPr/>
      <dgm:t>
        <a:bodyPr/>
        <a:lstStyle/>
        <a:p>
          <a:endParaRPr lang="en-US"/>
        </a:p>
      </dgm:t>
    </dgm:pt>
    <dgm:pt modelId="{6AFD302E-C702-4409-89E0-01545DAACCB2}">
      <dgm:prSet/>
      <dgm:spPr>
        <a:solidFill>
          <a:schemeClr val="tx1"/>
        </a:solidFill>
      </dgm:spPr>
      <dgm:t>
        <a:bodyPr/>
        <a:lstStyle/>
        <a:p>
          <a:r>
            <a:rPr lang="en-US" dirty="0"/>
            <a:t>Represent</a:t>
          </a:r>
        </a:p>
      </dgm:t>
    </dgm:pt>
    <dgm:pt modelId="{F74C66E0-0DD9-40D2-B3D5-9519C57531B2}" type="parTrans" cxnId="{1F6675B1-8552-4115-B422-80B7CA8374BA}">
      <dgm:prSet/>
      <dgm:spPr/>
      <dgm:t>
        <a:bodyPr/>
        <a:lstStyle/>
        <a:p>
          <a:endParaRPr lang="en-US"/>
        </a:p>
      </dgm:t>
    </dgm:pt>
    <dgm:pt modelId="{7134684E-CC3D-4CAE-87E4-53F7D5540382}" type="sibTrans" cxnId="{1F6675B1-8552-4115-B422-80B7CA8374BA}">
      <dgm:prSet/>
      <dgm:spPr/>
      <dgm:t>
        <a:bodyPr/>
        <a:lstStyle/>
        <a:p>
          <a:endParaRPr lang="en-US"/>
        </a:p>
      </dgm:t>
    </dgm:pt>
    <dgm:pt modelId="{8784EF6C-3E0D-437B-808F-061D59687C12}">
      <dgm:prSet/>
      <dgm:spPr/>
      <dgm:t>
        <a:bodyPr/>
        <a:lstStyle/>
        <a:p>
          <a:r>
            <a:rPr lang="en-US" dirty="0"/>
            <a:t>Represent graduate and professional students on numerous University and Faculty Senate committees and before the Board of Regents.</a:t>
          </a:r>
        </a:p>
      </dgm:t>
    </dgm:pt>
    <dgm:pt modelId="{6E83EB49-D527-4E1D-A8D7-2FD546889741}" type="parTrans" cxnId="{EE5BC57A-4FE5-42B1-81FC-566ACD390528}">
      <dgm:prSet/>
      <dgm:spPr/>
      <dgm:t>
        <a:bodyPr/>
        <a:lstStyle/>
        <a:p>
          <a:endParaRPr lang="en-US"/>
        </a:p>
      </dgm:t>
    </dgm:pt>
    <dgm:pt modelId="{1EA809D9-06EF-4013-8731-C3A7C4192A7D}" type="sibTrans" cxnId="{EE5BC57A-4FE5-42B1-81FC-566ACD390528}">
      <dgm:prSet/>
      <dgm:spPr/>
      <dgm:t>
        <a:bodyPr/>
        <a:lstStyle/>
        <a:p>
          <a:endParaRPr lang="en-US"/>
        </a:p>
      </dgm:t>
    </dgm:pt>
    <dgm:pt modelId="{FFB00041-F765-4DC3-8C94-B972E96B40F6}">
      <dgm:prSet/>
      <dgm:spPr>
        <a:solidFill>
          <a:schemeClr val="tx1"/>
        </a:solidFill>
      </dgm:spPr>
      <dgm:t>
        <a:bodyPr/>
        <a:lstStyle/>
        <a:p>
          <a:r>
            <a:rPr lang="en-US" dirty="0"/>
            <a:t>Represent</a:t>
          </a:r>
        </a:p>
      </dgm:t>
    </dgm:pt>
    <dgm:pt modelId="{D05FB298-CFDF-4C47-ADDD-A5A47DB0422C}" type="parTrans" cxnId="{A49E8784-183E-46AD-87DE-4BC400481F91}">
      <dgm:prSet/>
      <dgm:spPr/>
      <dgm:t>
        <a:bodyPr/>
        <a:lstStyle/>
        <a:p>
          <a:endParaRPr lang="en-US"/>
        </a:p>
      </dgm:t>
    </dgm:pt>
    <dgm:pt modelId="{172551F6-E1AF-4C2E-AD58-F55BC1667E50}" type="sibTrans" cxnId="{A49E8784-183E-46AD-87DE-4BC400481F91}">
      <dgm:prSet/>
      <dgm:spPr/>
      <dgm:t>
        <a:bodyPr/>
        <a:lstStyle/>
        <a:p>
          <a:endParaRPr lang="en-US"/>
        </a:p>
      </dgm:t>
    </dgm:pt>
    <dgm:pt modelId="{68466D57-A0F9-4676-A610-642C668E0120}">
      <dgm:prSet/>
      <dgm:spPr/>
      <dgm:t>
        <a:bodyPr/>
        <a:lstStyle/>
        <a:p>
          <a:r>
            <a:rPr lang="en-US" dirty="0"/>
            <a:t>Represent the interests of graduate and professional students on the Student Fee Review Board (SFRB). Providing students with the opportunity to represent their departments on the GPSA Council.</a:t>
          </a:r>
        </a:p>
      </dgm:t>
    </dgm:pt>
    <dgm:pt modelId="{1D3012F4-07EC-476F-8D2B-29309612A711}" type="parTrans" cxnId="{62B108FF-01B0-417D-9929-039584445A88}">
      <dgm:prSet/>
      <dgm:spPr/>
      <dgm:t>
        <a:bodyPr/>
        <a:lstStyle/>
        <a:p>
          <a:endParaRPr lang="en-US"/>
        </a:p>
      </dgm:t>
    </dgm:pt>
    <dgm:pt modelId="{C444B10F-DDA1-4B0C-893D-8E2CCF3C162B}" type="sibTrans" cxnId="{62B108FF-01B0-417D-9929-039584445A88}">
      <dgm:prSet/>
      <dgm:spPr/>
      <dgm:t>
        <a:bodyPr/>
        <a:lstStyle/>
        <a:p>
          <a:endParaRPr lang="en-US"/>
        </a:p>
      </dgm:t>
    </dgm:pt>
    <dgm:pt modelId="{0F85C05E-3AB4-4FCB-ADD0-B3594209EBDE}">
      <dgm:prSet/>
      <dgm:spPr>
        <a:solidFill>
          <a:schemeClr val="tx1"/>
        </a:solidFill>
      </dgm:spPr>
      <dgm:t>
        <a:bodyPr/>
        <a:lstStyle/>
        <a:p>
          <a:r>
            <a:rPr lang="en-US" dirty="0"/>
            <a:t>Lobby</a:t>
          </a:r>
        </a:p>
      </dgm:t>
    </dgm:pt>
    <dgm:pt modelId="{8AC6E5D8-87E3-4620-84A6-E63BD60BF8E9}" type="parTrans" cxnId="{23D22A0B-4FDC-4D6B-91EF-844CE8ACDD3D}">
      <dgm:prSet/>
      <dgm:spPr/>
      <dgm:t>
        <a:bodyPr/>
        <a:lstStyle/>
        <a:p>
          <a:endParaRPr lang="en-US"/>
        </a:p>
      </dgm:t>
    </dgm:pt>
    <dgm:pt modelId="{B8EFDB25-974E-4B6A-B997-B691F01365AA}" type="sibTrans" cxnId="{23D22A0B-4FDC-4D6B-91EF-844CE8ACDD3D}">
      <dgm:prSet/>
      <dgm:spPr/>
      <dgm:t>
        <a:bodyPr/>
        <a:lstStyle/>
        <a:p>
          <a:endParaRPr lang="en-US"/>
        </a:p>
      </dgm:t>
    </dgm:pt>
    <dgm:pt modelId="{F3BA9054-4ECE-442B-A771-C68F4D841D95}">
      <dgm:prSet/>
      <dgm:spPr/>
      <dgm:t>
        <a:bodyPr/>
        <a:lstStyle/>
        <a:p>
          <a:r>
            <a:rPr lang="en-US" dirty="0"/>
            <a:t>Send GPSA representatives to the New Mexico State Legislature to lobby for graduate and professional students' interests via Capital Outlay Projects.</a:t>
          </a:r>
        </a:p>
      </dgm:t>
    </dgm:pt>
    <dgm:pt modelId="{FCAA6B52-83EE-451B-84E8-F9EFF093F80E}" type="parTrans" cxnId="{3AAA2B58-57C2-413D-A541-DCABB180264B}">
      <dgm:prSet/>
      <dgm:spPr/>
      <dgm:t>
        <a:bodyPr/>
        <a:lstStyle/>
        <a:p>
          <a:endParaRPr lang="en-US"/>
        </a:p>
      </dgm:t>
    </dgm:pt>
    <dgm:pt modelId="{FD4E397E-AB82-48D0-9004-A03D78654A8B}" type="sibTrans" cxnId="{3AAA2B58-57C2-413D-A541-DCABB180264B}">
      <dgm:prSet/>
      <dgm:spPr/>
      <dgm:t>
        <a:bodyPr/>
        <a:lstStyle/>
        <a:p>
          <a:endParaRPr lang="en-US"/>
        </a:p>
      </dgm:t>
    </dgm:pt>
    <dgm:pt modelId="{AFD97400-1CFC-4F89-A6D0-87BB65C0B971}">
      <dgm:prSet/>
      <dgm:spPr>
        <a:solidFill>
          <a:schemeClr val="tx1"/>
        </a:solidFill>
      </dgm:spPr>
      <dgm:t>
        <a:bodyPr/>
        <a:lstStyle/>
        <a:p>
          <a:r>
            <a:rPr lang="en-US" dirty="0"/>
            <a:t>Network</a:t>
          </a:r>
        </a:p>
      </dgm:t>
    </dgm:pt>
    <dgm:pt modelId="{D625905E-3183-449B-A065-BB1DEB455460}" type="parTrans" cxnId="{2BCC4A90-5C2B-4C90-B319-0806E212EBFB}">
      <dgm:prSet/>
      <dgm:spPr/>
      <dgm:t>
        <a:bodyPr/>
        <a:lstStyle/>
        <a:p>
          <a:endParaRPr lang="en-US"/>
        </a:p>
      </dgm:t>
    </dgm:pt>
    <dgm:pt modelId="{D6A86738-6605-4E96-821F-B5570D22E544}" type="sibTrans" cxnId="{2BCC4A90-5C2B-4C90-B319-0806E212EBFB}">
      <dgm:prSet/>
      <dgm:spPr/>
      <dgm:t>
        <a:bodyPr/>
        <a:lstStyle/>
        <a:p>
          <a:endParaRPr lang="en-US"/>
        </a:p>
      </dgm:t>
    </dgm:pt>
    <dgm:pt modelId="{09867C8B-5F52-4C50-B509-FA798BB1A20D}">
      <dgm:prSet/>
      <dgm:spPr/>
      <dgm:t>
        <a:bodyPr/>
        <a:lstStyle/>
        <a:p>
          <a:r>
            <a:rPr lang="en-US" dirty="0"/>
            <a:t>Network with the National Association of Graduate and Professional Students (NAGPS).</a:t>
          </a:r>
        </a:p>
      </dgm:t>
    </dgm:pt>
    <dgm:pt modelId="{FE8A0743-520C-4784-98E1-B8C58E932A4E}" type="parTrans" cxnId="{DEE36BA3-680D-4329-9A8E-28C59AC0551D}">
      <dgm:prSet/>
      <dgm:spPr/>
      <dgm:t>
        <a:bodyPr/>
        <a:lstStyle/>
        <a:p>
          <a:endParaRPr lang="en-US"/>
        </a:p>
      </dgm:t>
    </dgm:pt>
    <dgm:pt modelId="{9027518C-4B74-47CF-A48D-75D11210C0A0}" type="sibTrans" cxnId="{DEE36BA3-680D-4329-9A8E-28C59AC0551D}">
      <dgm:prSet/>
      <dgm:spPr/>
      <dgm:t>
        <a:bodyPr/>
        <a:lstStyle/>
        <a:p>
          <a:endParaRPr lang="en-US"/>
        </a:p>
      </dgm:t>
    </dgm:pt>
    <dgm:pt modelId="{8C0A94BE-735B-4DA3-8070-D9BE258E0E74}">
      <dgm:prSet/>
      <dgm:spPr>
        <a:solidFill>
          <a:schemeClr val="tx1"/>
        </a:solidFill>
      </dgm:spPr>
      <dgm:t>
        <a:bodyPr/>
        <a:lstStyle/>
        <a:p>
          <a:r>
            <a:rPr lang="en-US" dirty="0"/>
            <a:t>Resource</a:t>
          </a:r>
        </a:p>
      </dgm:t>
    </dgm:pt>
    <dgm:pt modelId="{D294202D-9BF2-4500-BBEF-3E915F233598}" type="parTrans" cxnId="{3268B289-34DA-43E0-8F51-EF03F1C53769}">
      <dgm:prSet/>
      <dgm:spPr/>
      <dgm:t>
        <a:bodyPr/>
        <a:lstStyle/>
        <a:p>
          <a:endParaRPr lang="en-US"/>
        </a:p>
      </dgm:t>
    </dgm:pt>
    <dgm:pt modelId="{C0FD1321-1DBC-4C7F-9A21-66A60DBEB74B}" type="sibTrans" cxnId="{3268B289-34DA-43E0-8F51-EF03F1C53769}">
      <dgm:prSet/>
      <dgm:spPr/>
      <dgm:t>
        <a:bodyPr/>
        <a:lstStyle/>
        <a:p>
          <a:endParaRPr lang="en-US"/>
        </a:p>
      </dgm:t>
    </dgm:pt>
    <dgm:pt modelId="{9A175BA2-F83D-4D73-B732-06970FE2E441}">
      <dgm:prSet/>
      <dgm:spPr/>
      <dgm:t>
        <a:bodyPr/>
        <a:lstStyle/>
        <a:p>
          <a:r>
            <a:rPr lang="en-US" dirty="0"/>
            <a:t>Provide resources to graduate and professional students.</a:t>
          </a:r>
        </a:p>
      </dgm:t>
    </dgm:pt>
    <dgm:pt modelId="{38B9CEBD-9DBF-4058-BD38-DCA48210D96C}" type="parTrans" cxnId="{62FAEF16-9ED5-434E-8F7B-5E1A4E2F607D}">
      <dgm:prSet/>
      <dgm:spPr/>
      <dgm:t>
        <a:bodyPr/>
        <a:lstStyle/>
        <a:p>
          <a:endParaRPr lang="en-US"/>
        </a:p>
      </dgm:t>
    </dgm:pt>
    <dgm:pt modelId="{71AEB6F7-FA5C-45E1-B61C-303D6CD1BB86}" type="sibTrans" cxnId="{62FAEF16-9ED5-434E-8F7B-5E1A4E2F607D}">
      <dgm:prSet/>
      <dgm:spPr/>
      <dgm:t>
        <a:bodyPr/>
        <a:lstStyle/>
        <a:p>
          <a:endParaRPr lang="en-US"/>
        </a:p>
      </dgm:t>
    </dgm:pt>
    <dgm:pt modelId="{317743C4-0EF6-450A-9814-E25E2EFB4A93}">
      <dgm:prSet/>
      <dgm:spPr>
        <a:solidFill>
          <a:schemeClr val="tx1"/>
        </a:solidFill>
      </dgm:spPr>
      <dgm:t>
        <a:bodyPr/>
        <a:lstStyle/>
        <a:p>
          <a:r>
            <a:rPr lang="en-US" dirty="0"/>
            <a:t>Funding</a:t>
          </a:r>
        </a:p>
      </dgm:t>
    </dgm:pt>
    <dgm:pt modelId="{A892F3F2-9C73-4D8B-AC6E-E5F74C329303}" type="sibTrans" cxnId="{442FFA8C-94CA-4B37-9760-AD26CEF0C6CD}">
      <dgm:prSet/>
      <dgm:spPr/>
      <dgm:t>
        <a:bodyPr/>
        <a:lstStyle/>
        <a:p>
          <a:endParaRPr lang="en-US"/>
        </a:p>
      </dgm:t>
    </dgm:pt>
    <dgm:pt modelId="{EA2E0DB5-0F2D-40A0-BCBA-FD7D1117CF08}" type="parTrans" cxnId="{442FFA8C-94CA-4B37-9760-AD26CEF0C6CD}">
      <dgm:prSet/>
      <dgm:spPr/>
      <dgm:t>
        <a:bodyPr/>
        <a:lstStyle/>
        <a:p>
          <a:endParaRPr lang="en-US"/>
        </a:p>
      </dgm:t>
    </dgm:pt>
    <dgm:pt modelId="{7350A66B-75AE-4555-8B09-DC1CC2A68315}">
      <dgm:prSet/>
      <dgm:spPr>
        <a:solidFill>
          <a:schemeClr val="tx1"/>
        </a:solidFill>
      </dgm:spPr>
      <dgm:t>
        <a:bodyPr/>
        <a:lstStyle/>
        <a:p>
          <a:r>
            <a:rPr lang="en-US" dirty="0"/>
            <a:t>Grants</a:t>
          </a:r>
        </a:p>
      </dgm:t>
    </dgm:pt>
    <dgm:pt modelId="{C138C938-ADEA-450D-81BB-8A10078AEF6A}" type="sibTrans" cxnId="{575A0204-A921-4EA2-B584-8F006D4605E7}">
      <dgm:prSet/>
      <dgm:spPr/>
      <dgm:t>
        <a:bodyPr/>
        <a:lstStyle/>
        <a:p>
          <a:endParaRPr lang="en-US"/>
        </a:p>
      </dgm:t>
    </dgm:pt>
    <dgm:pt modelId="{6B921A11-75BE-4136-8F83-C1418BD1D106}" type="parTrans" cxnId="{575A0204-A921-4EA2-B584-8F006D4605E7}">
      <dgm:prSet/>
      <dgm:spPr/>
      <dgm:t>
        <a:bodyPr/>
        <a:lstStyle/>
        <a:p>
          <a:endParaRPr lang="en-US"/>
        </a:p>
      </dgm:t>
    </dgm:pt>
    <dgm:pt modelId="{7E6E881B-4E99-2C43-B549-A3183985085A}" type="pres">
      <dgm:prSet presAssocID="{1D2B0967-8858-4915-A0AC-02386BC599AA}" presName="Name0" presStyleCnt="0">
        <dgm:presLayoutVars>
          <dgm:dir/>
          <dgm:animLvl val="lvl"/>
          <dgm:resizeHandles val="exact"/>
        </dgm:presLayoutVars>
      </dgm:prSet>
      <dgm:spPr/>
    </dgm:pt>
    <dgm:pt modelId="{DD4E825C-0D3D-F74D-998D-5DE07CE812D8}" type="pres">
      <dgm:prSet presAssocID="{7350A66B-75AE-4555-8B09-DC1CC2A68315}" presName="linNode" presStyleCnt="0"/>
      <dgm:spPr/>
    </dgm:pt>
    <dgm:pt modelId="{EBD18892-CAB1-C14E-B156-ACEBA855CEAB}" type="pres">
      <dgm:prSet presAssocID="{7350A66B-75AE-4555-8B09-DC1CC2A68315}" presName="parentText" presStyleLbl="solidFgAcc1" presStyleIdx="0" presStyleCnt="7">
        <dgm:presLayoutVars>
          <dgm:chMax val="1"/>
          <dgm:bulletEnabled/>
        </dgm:presLayoutVars>
      </dgm:prSet>
      <dgm:spPr/>
    </dgm:pt>
    <dgm:pt modelId="{9BDFE31B-D5E3-C547-BD34-44AF42BA85D0}" type="pres">
      <dgm:prSet presAssocID="{7350A66B-75AE-4555-8B09-DC1CC2A68315}" presName="descendantText" presStyleLbl="alignNode1" presStyleIdx="0" presStyleCnt="7">
        <dgm:presLayoutVars>
          <dgm:bulletEnabled/>
        </dgm:presLayoutVars>
      </dgm:prSet>
      <dgm:spPr/>
    </dgm:pt>
    <dgm:pt modelId="{566F82AB-15D6-A841-A5D3-4047745DA06F}" type="pres">
      <dgm:prSet presAssocID="{C138C938-ADEA-450D-81BB-8A10078AEF6A}" presName="sp" presStyleCnt="0"/>
      <dgm:spPr/>
    </dgm:pt>
    <dgm:pt modelId="{48E7C21D-D0A6-3C44-885D-5F9D1FF171CD}" type="pres">
      <dgm:prSet presAssocID="{317743C4-0EF6-450A-9814-E25E2EFB4A93}" presName="linNode" presStyleCnt="0"/>
      <dgm:spPr/>
    </dgm:pt>
    <dgm:pt modelId="{85B9C7A0-B0FE-A748-B367-91A2F5CC175D}" type="pres">
      <dgm:prSet presAssocID="{317743C4-0EF6-450A-9814-E25E2EFB4A93}" presName="parentText" presStyleLbl="solidFgAcc1" presStyleIdx="1" presStyleCnt="7">
        <dgm:presLayoutVars>
          <dgm:chMax val="1"/>
          <dgm:bulletEnabled/>
        </dgm:presLayoutVars>
      </dgm:prSet>
      <dgm:spPr/>
    </dgm:pt>
    <dgm:pt modelId="{FAE1B860-5619-8442-96E9-10C7695D6DA5}" type="pres">
      <dgm:prSet presAssocID="{317743C4-0EF6-450A-9814-E25E2EFB4A93}" presName="descendantText" presStyleLbl="alignNode1" presStyleIdx="1" presStyleCnt="7">
        <dgm:presLayoutVars>
          <dgm:bulletEnabled/>
        </dgm:presLayoutVars>
      </dgm:prSet>
      <dgm:spPr/>
    </dgm:pt>
    <dgm:pt modelId="{2FD9F8CC-5C2F-4D47-8309-3120522C7487}" type="pres">
      <dgm:prSet presAssocID="{A892F3F2-9C73-4D8B-AC6E-E5F74C329303}" presName="sp" presStyleCnt="0"/>
      <dgm:spPr/>
    </dgm:pt>
    <dgm:pt modelId="{D402A6CD-BF25-9E46-ACBB-E5490AB4AE6B}" type="pres">
      <dgm:prSet presAssocID="{6AFD302E-C702-4409-89E0-01545DAACCB2}" presName="linNode" presStyleCnt="0"/>
      <dgm:spPr/>
    </dgm:pt>
    <dgm:pt modelId="{5857E189-B1A3-6D48-9124-D2883BF95BED}" type="pres">
      <dgm:prSet presAssocID="{6AFD302E-C702-4409-89E0-01545DAACCB2}" presName="parentText" presStyleLbl="solidFgAcc1" presStyleIdx="2" presStyleCnt="7">
        <dgm:presLayoutVars>
          <dgm:chMax val="1"/>
          <dgm:bulletEnabled/>
        </dgm:presLayoutVars>
      </dgm:prSet>
      <dgm:spPr/>
    </dgm:pt>
    <dgm:pt modelId="{13403A18-8D94-1F46-8C7F-685983FF3DB6}" type="pres">
      <dgm:prSet presAssocID="{6AFD302E-C702-4409-89E0-01545DAACCB2}" presName="descendantText" presStyleLbl="alignNode1" presStyleIdx="2" presStyleCnt="7">
        <dgm:presLayoutVars>
          <dgm:bulletEnabled/>
        </dgm:presLayoutVars>
      </dgm:prSet>
      <dgm:spPr/>
    </dgm:pt>
    <dgm:pt modelId="{25BAFED6-A2ED-754B-B858-B52F2C26BF12}" type="pres">
      <dgm:prSet presAssocID="{7134684E-CC3D-4CAE-87E4-53F7D5540382}" presName="sp" presStyleCnt="0"/>
      <dgm:spPr/>
    </dgm:pt>
    <dgm:pt modelId="{11076539-CBA3-254A-AF4A-4B603DFBB957}" type="pres">
      <dgm:prSet presAssocID="{FFB00041-F765-4DC3-8C94-B972E96B40F6}" presName="linNode" presStyleCnt="0"/>
      <dgm:spPr/>
    </dgm:pt>
    <dgm:pt modelId="{3CB5D66A-E7F3-6847-B94F-F1F1928D6638}" type="pres">
      <dgm:prSet presAssocID="{FFB00041-F765-4DC3-8C94-B972E96B40F6}" presName="parentText" presStyleLbl="solidFgAcc1" presStyleIdx="3" presStyleCnt="7">
        <dgm:presLayoutVars>
          <dgm:chMax val="1"/>
          <dgm:bulletEnabled/>
        </dgm:presLayoutVars>
      </dgm:prSet>
      <dgm:spPr/>
    </dgm:pt>
    <dgm:pt modelId="{D45FC77E-02AB-F547-A8C8-52C59333A6B7}" type="pres">
      <dgm:prSet presAssocID="{FFB00041-F765-4DC3-8C94-B972E96B40F6}" presName="descendantText" presStyleLbl="alignNode1" presStyleIdx="3" presStyleCnt="7">
        <dgm:presLayoutVars>
          <dgm:bulletEnabled/>
        </dgm:presLayoutVars>
      </dgm:prSet>
      <dgm:spPr/>
    </dgm:pt>
    <dgm:pt modelId="{886F676E-677E-A846-A61E-20DC23B7D28D}" type="pres">
      <dgm:prSet presAssocID="{172551F6-E1AF-4C2E-AD58-F55BC1667E50}" presName="sp" presStyleCnt="0"/>
      <dgm:spPr/>
    </dgm:pt>
    <dgm:pt modelId="{605B4FA1-8ECD-8442-9308-CE6DE0A9D9E2}" type="pres">
      <dgm:prSet presAssocID="{0F85C05E-3AB4-4FCB-ADD0-B3594209EBDE}" presName="linNode" presStyleCnt="0"/>
      <dgm:spPr/>
    </dgm:pt>
    <dgm:pt modelId="{9943D807-5C70-9A4A-A7B3-26797B949889}" type="pres">
      <dgm:prSet presAssocID="{0F85C05E-3AB4-4FCB-ADD0-B3594209EBDE}" presName="parentText" presStyleLbl="solidFgAcc1" presStyleIdx="4" presStyleCnt="7">
        <dgm:presLayoutVars>
          <dgm:chMax val="1"/>
          <dgm:bulletEnabled/>
        </dgm:presLayoutVars>
      </dgm:prSet>
      <dgm:spPr/>
    </dgm:pt>
    <dgm:pt modelId="{A7C6D6CE-DB39-E844-9707-ED3A586DCF2C}" type="pres">
      <dgm:prSet presAssocID="{0F85C05E-3AB4-4FCB-ADD0-B3594209EBDE}" presName="descendantText" presStyleLbl="alignNode1" presStyleIdx="4" presStyleCnt="7">
        <dgm:presLayoutVars>
          <dgm:bulletEnabled/>
        </dgm:presLayoutVars>
      </dgm:prSet>
      <dgm:spPr/>
    </dgm:pt>
    <dgm:pt modelId="{432FEB26-C161-014F-BAB4-2D20DE53982B}" type="pres">
      <dgm:prSet presAssocID="{B8EFDB25-974E-4B6A-B997-B691F01365AA}" presName="sp" presStyleCnt="0"/>
      <dgm:spPr/>
    </dgm:pt>
    <dgm:pt modelId="{46E6E61F-B754-2745-9DEF-F15D19FE5735}" type="pres">
      <dgm:prSet presAssocID="{AFD97400-1CFC-4F89-A6D0-87BB65C0B971}" presName="linNode" presStyleCnt="0"/>
      <dgm:spPr/>
    </dgm:pt>
    <dgm:pt modelId="{B1BC63FA-0B2A-B742-842A-7E2C5618CA33}" type="pres">
      <dgm:prSet presAssocID="{AFD97400-1CFC-4F89-A6D0-87BB65C0B971}" presName="parentText" presStyleLbl="solidFgAcc1" presStyleIdx="5" presStyleCnt="7">
        <dgm:presLayoutVars>
          <dgm:chMax val="1"/>
          <dgm:bulletEnabled/>
        </dgm:presLayoutVars>
      </dgm:prSet>
      <dgm:spPr/>
    </dgm:pt>
    <dgm:pt modelId="{6B1185D9-DA7C-C942-BE81-CB8FE9E571B5}" type="pres">
      <dgm:prSet presAssocID="{AFD97400-1CFC-4F89-A6D0-87BB65C0B971}" presName="descendantText" presStyleLbl="alignNode1" presStyleIdx="5" presStyleCnt="7">
        <dgm:presLayoutVars>
          <dgm:bulletEnabled/>
        </dgm:presLayoutVars>
      </dgm:prSet>
      <dgm:spPr/>
    </dgm:pt>
    <dgm:pt modelId="{6DA82D94-718B-FA48-BE76-B879924365D8}" type="pres">
      <dgm:prSet presAssocID="{D6A86738-6605-4E96-821F-B5570D22E544}" presName="sp" presStyleCnt="0"/>
      <dgm:spPr/>
    </dgm:pt>
    <dgm:pt modelId="{E6962924-5753-3145-8700-61186C56D435}" type="pres">
      <dgm:prSet presAssocID="{8C0A94BE-735B-4DA3-8070-D9BE258E0E74}" presName="linNode" presStyleCnt="0"/>
      <dgm:spPr/>
    </dgm:pt>
    <dgm:pt modelId="{AADA7F59-343D-2249-B43D-EE94C9EE1D8B}" type="pres">
      <dgm:prSet presAssocID="{8C0A94BE-735B-4DA3-8070-D9BE258E0E74}" presName="parentText" presStyleLbl="solidFgAcc1" presStyleIdx="6" presStyleCnt="7">
        <dgm:presLayoutVars>
          <dgm:chMax val="1"/>
          <dgm:bulletEnabled/>
        </dgm:presLayoutVars>
      </dgm:prSet>
      <dgm:spPr/>
    </dgm:pt>
    <dgm:pt modelId="{8E71C455-1B7B-C246-87C3-BC879132CAE9}" type="pres">
      <dgm:prSet presAssocID="{8C0A94BE-735B-4DA3-8070-D9BE258E0E74}" presName="descendantText" presStyleLbl="alignNode1" presStyleIdx="6" presStyleCnt="7">
        <dgm:presLayoutVars>
          <dgm:bulletEnabled/>
        </dgm:presLayoutVars>
      </dgm:prSet>
      <dgm:spPr/>
    </dgm:pt>
  </dgm:ptLst>
  <dgm:cxnLst>
    <dgm:cxn modelId="{575A0204-A921-4EA2-B584-8F006D4605E7}" srcId="{1D2B0967-8858-4915-A0AC-02386BC599AA}" destId="{7350A66B-75AE-4555-8B09-DC1CC2A68315}" srcOrd="0" destOrd="0" parTransId="{6B921A11-75BE-4136-8F83-C1418BD1D106}" sibTransId="{C138C938-ADEA-450D-81BB-8A10078AEF6A}"/>
    <dgm:cxn modelId="{23D22A0B-4FDC-4D6B-91EF-844CE8ACDD3D}" srcId="{1D2B0967-8858-4915-A0AC-02386BC599AA}" destId="{0F85C05E-3AB4-4FCB-ADD0-B3594209EBDE}" srcOrd="4" destOrd="0" parTransId="{8AC6E5D8-87E3-4620-84A6-E63BD60BF8E9}" sibTransId="{B8EFDB25-974E-4B6A-B997-B691F01365AA}"/>
    <dgm:cxn modelId="{A177270F-05ED-524C-8E48-BE1D5AD07076}" type="presOf" srcId="{7350A66B-75AE-4555-8B09-DC1CC2A68315}" destId="{EBD18892-CAB1-C14E-B156-ACEBA855CEAB}" srcOrd="0" destOrd="0" presId="urn:microsoft.com/office/officeart/2016/7/layout/VerticalHollowActionList"/>
    <dgm:cxn modelId="{D3C42D15-AADB-F34D-B506-15F7B4804296}" type="presOf" srcId="{F3BA9054-4ECE-442B-A771-C68F4D841D95}" destId="{A7C6D6CE-DB39-E844-9707-ED3A586DCF2C}" srcOrd="0" destOrd="0" presId="urn:microsoft.com/office/officeart/2016/7/layout/VerticalHollowActionList"/>
    <dgm:cxn modelId="{62FAEF16-9ED5-434E-8F7B-5E1A4E2F607D}" srcId="{8C0A94BE-735B-4DA3-8070-D9BE258E0E74}" destId="{9A175BA2-F83D-4D73-B732-06970FE2E441}" srcOrd="0" destOrd="0" parTransId="{38B9CEBD-9DBF-4058-BD38-DCA48210D96C}" sibTransId="{71AEB6F7-FA5C-45E1-B61C-303D6CD1BB86}"/>
    <dgm:cxn modelId="{1E089529-0A1F-884C-A0DD-99F1DC0806B2}" type="presOf" srcId="{16192ABB-FBAF-4411-92AE-08AAA09D2668}" destId="{9BDFE31B-D5E3-C547-BD34-44AF42BA85D0}" srcOrd="0" destOrd="0" presId="urn:microsoft.com/office/officeart/2016/7/layout/VerticalHollowActionList"/>
    <dgm:cxn modelId="{C4B6C03A-2174-8B44-8BEC-88C56796E609}" type="presOf" srcId="{6AFD302E-C702-4409-89E0-01545DAACCB2}" destId="{5857E189-B1A3-6D48-9124-D2883BF95BED}" srcOrd="0" destOrd="0" presId="urn:microsoft.com/office/officeart/2016/7/layout/VerticalHollowActionList"/>
    <dgm:cxn modelId="{3D50E53A-32BD-E34E-923E-9FAD495D3F5C}" type="presOf" srcId="{0F85C05E-3AB4-4FCB-ADD0-B3594209EBDE}" destId="{9943D807-5C70-9A4A-A7B3-26797B949889}" srcOrd="0" destOrd="0" presId="urn:microsoft.com/office/officeart/2016/7/layout/VerticalHollowActionList"/>
    <dgm:cxn modelId="{4A24B061-6FD1-5540-948E-DD88239E4C58}" type="presOf" srcId="{68466D57-A0F9-4676-A610-642C668E0120}" destId="{D45FC77E-02AB-F547-A8C8-52C59333A6B7}" srcOrd="0" destOrd="0" presId="urn:microsoft.com/office/officeart/2016/7/layout/VerticalHollowActionList"/>
    <dgm:cxn modelId="{6171DD44-2127-7B4A-AB3E-AD4DBF41B2DA}" type="presOf" srcId="{AFD97400-1CFC-4F89-A6D0-87BB65C0B971}" destId="{B1BC63FA-0B2A-B742-842A-7E2C5618CA33}" srcOrd="0" destOrd="0" presId="urn:microsoft.com/office/officeart/2016/7/layout/VerticalHollowActionList"/>
    <dgm:cxn modelId="{F244E568-ADF5-FA43-9E83-D708B44D5454}" type="presOf" srcId="{F6A5B0DE-2656-4CC0-84C0-1F6B3811AD7C}" destId="{FAE1B860-5619-8442-96E9-10C7695D6DA5}" srcOrd="0" destOrd="0" presId="urn:microsoft.com/office/officeart/2016/7/layout/VerticalHollowActionList"/>
    <dgm:cxn modelId="{194FF84C-A975-8C4B-BD2D-49AD24DBA7E4}" type="presOf" srcId="{FFB00041-F765-4DC3-8C94-B972E96B40F6}" destId="{3CB5D66A-E7F3-6847-B94F-F1F1928D6638}" srcOrd="0" destOrd="0" presId="urn:microsoft.com/office/officeart/2016/7/layout/VerticalHollowActionList"/>
    <dgm:cxn modelId="{337A6550-7AA0-40BD-A346-8D48863FD730}" srcId="{317743C4-0EF6-450A-9814-E25E2EFB4A93}" destId="{F6A5B0DE-2656-4CC0-84C0-1F6B3811AD7C}" srcOrd="0" destOrd="0" parTransId="{D1C23BD3-D851-4B50-B7FE-EAB21AC64FC3}" sibTransId="{C2597ADA-BC4C-4700-BD0C-7F9D520C7766}"/>
    <dgm:cxn modelId="{3AAA2B58-57C2-413D-A541-DCABB180264B}" srcId="{0F85C05E-3AB4-4FCB-ADD0-B3594209EBDE}" destId="{F3BA9054-4ECE-442B-A771-C68F4D841D95}" srcOrd="0" destOrd="0" parTransId="{FCAA6B52-83EE-451B-84E8-F9EFF093F80E}" sibTransId="{FD4E397E-AB82-48D0-9004-A03D78654A8B}"/>
    <dgm:cxn modelId="{D5757978-2279-714A-8187-5EFE6DC5E8C9}" type="presOf" srcId="{317743C4-0EF6-450A-9814-E25E2EFB4A93}" destId="{85B9C7A0-B0FE-A748-B367-91A2F5CC175D}" srcOrd="0" destOrd="0" presId="urn:microsoft.com/office/officeart/2016/7/layout/VerticalHollowActionList"/>
    <dgm:cxn modelId="{673A3F59-815C-954D-84FB-0C3A3DA393DE}" type="presOf" srcId="{1D2B0967-8858-4915-A0AC-02386BC599AA}" destId="{7E6E881B-4E99-2C43-B549-A3183985085A}" srcOrd="0" destOrd="0" presId="urn:microsoft.com/office/officeart/2016/7/layout/VerticalHollowActionList"/>
    <dgm:cxn modelId="{EE5BC57A-4FE5-42B1-81FC-566ACD390528}" srcId="{6AFD302E-C702-4409-89E0-01545DAACCB2}" destId="{8784EF6C-3E0D-437B-808F-061D59687C12}" srcOrd="0" destOrd="0" parTransId="{6E83EB49-D527-4E1D-A8D7-2FD546889741}" sibTransId="{1EA809D9-06EF-4013-8731-C3A7C4192A7D}"/>
    <dgm:cxn modelId="{A49E8784-183E-46AD-87DE-4BC400481F91}" srcId="{1D2B0967-8858-4915-A0AC-02386BC599AA}" destId="{FFB00041-F765-4DC3-8C94-B972E96B40F6}" srcOrd="3" destOrd="0" parTransId="{D05FB298-CFDF-4C47-ADDD-A5A47DB0422C}" sibTransId="{172551F6-E1AF-4C2E-AD58-F55BC1667E50}"/>
    <dgm:cxn modelId="{9013F588-1230-A34B-BEC9-92FAA4982186}" type="presOf" srcId="{09867C8B-5F52-4C50-B509-FA798BB1A20D}" destId="{6B1185D9-DA7C-C942-BE81-CB8FE9E571B5}" srcOrd="0" destOrd="0" presId="urn:microsoft.com/office/officeart/2016/7/layout/VerticalHollowActionList"/>
    <dgm:cxn modelId="{3268B289-34DA-43E0-8F51-EF03F1C53769}" srcId="{1D2B0967-8858-4915-A0AC-02386BC599AA}" destId="{8C0A94BE-735B-4DA3-8070-D9BE258E0E74}" srcOrd="6" destOrd="0" parTransId="{D294202D-9BF2-4500-BBEF-3E915F233598}" sibTransId="{C0FD1321-1DBC-4C7F-9A21-66A60DBEB74B}"/>
    <dgm:cxn modelId="{442FFA8C-94CA-4B37-9760-AD26CEF0C6CD}" srcId="{1D2B0967-8858-4915-A0AC-02386BC599AA}" destId="{317743C4-0EF6-450A-9814-E25E2EFB4A93}" srcOrd="1" destOrd="0" parTransId="{EA2E0DB5-0F2D-40A0-BCBA-FD7D1117CF08}" sibTransId="{A892F3F2-9C73-4D8B-AC6E-E5F74C329303}"/>
    <dgm:cxn modelId="{2BCC4A90-5C2B-4C90-B319-0806E212EBFB}" srcId="{1D2B0967-8858-4915-A0AC-02386BC599AA}" destId="{AFD97400-1CFC-4F89-A6D0-87BB65C0B971}" srcOrd="5" destOrd="0" parTransId="{D625905E-3183-449B-A065-BB1DEB455460}" sibTransId="{D6A86738-6605-4E96-821F-B5570D22E544}"/>
    <dgm:cxn modelId="{DEE36BA3-680D-4329-9A8E-28C59AC0551D}" srcId="{AFD97400-1CFC-4F89-A6D0-87BB65C0B971}" destId="{09867C8B-5F52-4C50-B509-FA798BB1A20D}" srcOrd="0" destOrd="0" parTransId="{FE8A0743-520C-4784-98E1-B8C58E932A4E}" sibTransId="{9027518C-4B74-47CF-A48D-75D11210C0A0}"/>
    <dgm:cxn modelId="{1F6675B1-8552-4115-B422-80B7CA8374BA}" srcId="{1D2B0967-8858-4915-A0AC-02386BC599AA}" destId="{6AFD302E-C702-4409-89E0-01545DAACCB2}" srcOrd="2" destOrd="0" parTransId="{F74C66E0-0DD9-40D2-B3D5-9519C57531B2}" sibTransId="{7134684E-CC3D-4CAE-87E4-53F7D5540382}"/>
    <dgm:cxn modelId="{EE85B6B5-3B78-FB44-9CB8-944A7769AAD1}" type="presOf" srcId="{8C0A94BE-735B-4DA3-8070-D9BE258E0E74}" destId="{AADA7F59-343D-2249-B43D-EE94C9EE1D8B}" srcOrd="0" destOrd="0" presId="urn:microsoft.com/office/officeart/2016/7/layout/VerticalHollowActionList"/>
    <dgm:cxn modelId="{CFCFBFC1-2AE5-A94C-A168-201C26E18923}" type="presOf" srcId="{9A175BA2-F83D-4D73-B732-06970FE2E441}" destId="{8E71C455-1B7B-C246-87C3-BC879132CAE9}" srcOrd="0" destOrd="0" presId="urn:microsoft.com/office/officeart/2016/7/layout/VerticalHollowActionList"/>
    <dgm:cxn modelId="{FF5096CF-5514-4887-9A55-B8E2DC932BFD}" srcId="{7350A66B-75AE-4555-8B09-DC1CC2A68315}" destId="{16192ABB-FBAF-4411-92AE-08AAA09D2668}" srcOrd="0" destOrd="0" parTransId="{528C14F8-1867-4802-946C-49AC5A1C59F1}" sibTransId="{673C8E72-0E4F-44D7-96BF-3C658EC46E9B}"/>
    <dgm:cxn modelId="{9DF354E4-EE18-E949-8C0F-DCE6130FA11C}" type="presOf" srcId="{8784EF6C-3E0D-437B-808F-061D59687C12}" destId="{13403A18-8D94-1F46-8C7F-685983FF3DB6}" srcOrd="0" destOrd="0" presId="urn:microsoft.com/office/officeart/2016/7/layout/VerticalHollowActionList"/>
    <dgm:cxn modelId="{62B108FF-01B0-417D-9929-039584445A88}" srcId="{FFB00041-F765-4DC3-8C94-B972E96B40F6}" destId="{68466D57-A0F9-4676-A610-642C668E0120}" srcOrd="0" destOrd="0" parTransId="{1D3012F4-07EC-476F-8D2B-29309612A711}" sibTransId="{C444B10F-DDA1-4B0C-893D-8E2CCF3C162B}"/>
    <dgm:cxn modelId="{9BBF4265-94B5-5E49-A7EC-C754B97E680F}" type="presParOf" srcId="{7E6E881B-4E99-2C43-B549-A3183985085A}" destId="{DD4E825C-0D3D-F74D-998D-5DE07CE812D8}" srcOrd="0" destOrd="0" presId="urn:microsoft.com/office/officeart/2016/7/layout/VerticalHollowActionList"/>
    <dgm:cxn modelId="{21C3F31A-7823-0E44-98DE-1D5447EF0E87}" type="presParOf" srcId="{DD4E825C-0D3D-F74D-998D-5DE07CE812D8}" destId="{EBD18892-CAB1-C14E-B156-ACEBA855CEAB}" srcOrd="0" destOrd="0" presId="urn:microsoft.com/office/officeart/2016/7/layout/VerticalHollowActionList"/>
    <dgm:cxn modelId="{297C7360-8E5B-444D-9A82-942E89E51F08}" type="presParOf" srcId="{DD4E825C-0D3D-F74D-998D-5DE07CE812D8}" destId="{9BDFE31B-D5E3-C547-BD34-44AF42BA85D0}" srcOrd="1" destOrd="0" presId="urn:microsoft.com/office/officeart/2016/7/layout/VerticalHollowActionList"/>
    <dgm:cxn modelId="{0D5F2DD0-8057-B644-9CAB-3BBDFEA0F654}" type="presParOf" srcId="{7E6E881B-4E99-2C43-B549-A3183985085A}" destId="{566F82AB-15D6-A841-A5D3-4047745DA06F}" srcOrd="1" destOrd="0" presId="urn:microsoft.com/office/officeart/2016/7/layout/VerticalHollowActionList"/>
    <dgm:cxn modelId="{CBCC35A6-DC6D-6A47-B4CA-B5E22AA79ED8}" type="presParOf" srcId="{7E6E881B-4E99-2C43-B549-A3183985085A}" destId="{48E7C21D-D0A6-3C44-885D-5F9D1FF171CD}" srcOrd="2" destOrd="0" presId="urn:microsoft.com/office/officeart/2016/7/layout/VerticalHollowActionList"/>
    <dgm:cxn modelId="{21A7C485-980E-104F-B20E-8D4E43945F7B}" type="presParOf" srcId="{48E7C21D-D0A6-3C44-885D-5F9D1FF171CD}" destId="{85B9C7A0-B0FE-A748-B367-91A2F5CC175D}" srcOrd="0" destOrd="0" presId="urn:microsoft.com/office/officeart/2016/7/layout/VerticalHollowActionList"/>
    <dgm:cxn modelId="{808FCA51-0C53-F44C-AF95-2B81B63436A3}" type="presParOf" srcId="{48E7C21D-D0A6-3C44-885D-5F9D1FF171CD}" destId="{FAE1B860-5619-8442-96E9-10C7695D6DA5}" srcOrd="1" destOrd="0" presId="urn:microsoft.com/office/officeart/2016/7/layout/VerticalHollowActionList"/>
    <dgm:cxn modelId="{AA9A9317-86B5-F04C-83EB-832CFA657354}" type="presParOf" srcId="{7E6E881B-4E99-2C43-B549-A3183985085A}" destId="{2FD9F8CC-5C2F-4D47-8309-3120522C7487}" srcOrd="3" destOrd="0" presId="urn:microsoft.com/office/officeart/2016/7/layout/VerticalHollowActionList"/>
    <dgm:cxn modelId="{316504FC-2935-4A4E-8B11-6959C2AF0A3D}" type="presParOf" srcId="{7E6E881B-4E99-2C43-B549-A3183985085A}" destId="{D402A6CD-BF25-9E46-ACBB-E5490AB4AE6B}" srcOrd="4" destOrd="0" presId="urn:microsoft.com/office/officeart/2016/7/layout/VerticalHollowActionList"/>
    <dgm:cxn modelId="{15A5B82F-DFDB-374D-963C-4E41AEE2133A}" type="presParOf" srcId="{D402A6CD-BF25-9E46-ACBB-E5490AB4AE6B}" destId="{5857E189-B1A3-6D48-9124-D2883BF95BED}" srcOrd="0" destOrd="0" presId="urn:microsoft.com/office/officeart/2016/7/layout/VerticalHollowActionList"/>
    <dgm:cxn modelId="{5E63AA49-D04D-3A44-81AC-0DDC22DE8A01}" type="presParOf" srcId="{D402A6CD-BF25-9E46-ACBB-E5490AB4AE6B}" destId="{13403A18-8D94-1F46-8C7F-685983FF3DB6}" srcOrd="1" destOrd="0" presId="urn:microsoft.com/office/officeart/2016/7/layout/VerticalHollowActionList"/>
    <dgm:cxn modelId="{BD822AD4-C8A2-3C4E-80AB-8E50C7DAEF93}" type="presParOf" srcId="{7E6E881B-4E99-2C43-B549-A3183985085A}" destId="{25BAFED6-A2ED-754B-B858-B52F2C26BF12}" srcOrd="5" destOrd="0" presId="urn:microsoft.com/office/officeart/2016/7/layout/VerticalHollowActionList"/>
    <dgm:cxn modelId="{B36BCE97-1397-9242-A09B-76CD5371D088}" type="presParOf" srcId="{7E6E881B-4E99-2C43-B549-A3183985085A}" destId="{11076539-CBA3-254A-AF4A-4B603DFBB957}" srcOrd="6" destOrd="0" presId="urn:microsoft.com/office/officeart/2016/7/layout/VerticalHollowActionList"/>
    <dgm:cxn modelId="{40AB7577-A8BA-C647-A30D-83044CDD9CFD}" type="presParOf" srcId="{11076539-CBA3-254A-AF4A-4B603DFBB957}" destId="{3CB5D66A-E7F3-6847-B94F-F1F1928D6638}" srcOrd="0" destOrd="0" presId="urn:microsoft.com/office/officeart/2016/7/layout/VerticalHollowActionList"/>
    <dgm:cxn modelId="{1806F798-0379-5D46-B43D-A028C637E3D8}" type="presParOf" srcId="{11076539-CBA3-254A-AF4A-4B603DFBB957}" destId="{D45FC77E-02AB-F547-A8C8-52C59333A6B7}" srcOrd="1" destOrd="0" presId="urn:microsoft.com/office/officeart/2016/7/layout/VerticalHollowActionList"/>
    <dgm:cxn modelId="{9F10FD10-C0B6-7C45-AB5F-0254AAC0DCB5}" type="presParOf" srcId="{7E6E881B-4E99-2C43-B549-A3183985085A}" destId="{886F676E-677E-A846-A61E-20DC23B7D28D}" srcOrd="7" destOrd="0" presId="urn:microsoft.com/office/officeart/2016/7/layout/VerticalHollowActionList"/>
    <dgm:cxn modelId="{CB0B1203-5D4B-E44F-9C44-8771BDE4D484}" type="presParOf" srcId="{7E6E881B-4E99-2C43-B549-A3183985085A}" destId="{605B4FA1-8ECD-8442-9308-CE6DE0A9D9E2}" srcOrd="8" destOrd="0" presId="urn:microsoft.com/office/officeart/2016/7/layout/VerticalHollowActionList"/>
    <dgm:cxn modelId="{4A6A1C74-F2D7-174A-9B35-B13D70F8C17D}" type="presParOf" srcId="{605B4FA1-8ECD-8442-9308-CE6DE0A9D9E2}" destId="{9943D807-5C70-9A4A-A7B3-26797B949889}" srcOrd="0" destOrd="0" presId="urn:microsoft.com/office/officeart/2016/7/layout/VerticalHollowActionList"/>
    <dgm:cxn modelId="{EE3CCC2A-8722-6D47-A719-E28C7A66765C}" type="presParOf" srcId="{605B4FA1-8ECD-8442-9308-CE6DE0A9D9E2}" destId="{A7C6D6CE-DB39-E844-9707-ED3A586DCF2C}" srcOrd="1" destOrd="0" presId="urn:microsoft.com/office/officeart/2016/7/layout/VerticalHollowActionList"/>
    <dgm:cxn modelId="{629FE213-0F80-EB4F-9262-B1EBC6262221}" type="presParOf" srcId="{7E6E881B-4E99-2C43-B549-A3183985085A}" destId="{432FEB26-C161-014F-BAB4-2D20DE53982B}" srcOrd="9" destOrd="0" presId="urn:microsoft.com/office/officeart/2016/7/layout/VerticalHollowActionList"/>
    <dgm:cxn modelId="{6BE9A8B0-8E67-AD41-9F9E-A5CF5172B011}" type="presParOf" srcId="{7E6E881B-4E99-2C43-B549-A3183985085A}" destId="{46E6E61F-B754-2745-9DEF-F15D19FE5735}" srcOrd="10" destOrd="0" presId="urn:microsoft.com/office/officeart/2016/7/layout/VerticalHollowActionList"/>
    <dgm:cxn modelId="{3A1B077A-7C38-8945-BB95-DD6E9FAA37C9}" type="presParOf" srcId="{46E6E61F-B754-2745-9DEF-F15D19FE5735}" destId="{B1BC63FA-0B2A-B742-842A-7E2C5618CA33}" srcOrd="0" destOrd="0" presId="urn:microsoft.com/office/officeart/2016/7/layout/VerticalHollowActionList"/>
    <dgm:cxn modelId="{86FE2DE3-88FC-5C46-998A-4B4ED61451B1}" type="presParOf" srcId="{46E6E61F-B754-2745-9DEF-F15D19FE5735}" destId="{6B1185D9-DA7C-C942-BE81-CB8FE9E571B5}" srcOrd="1" destOrd="0" presId="urn:microsoft.com/office/officeart/2016/7/layout/VerticalHollowActionList"/>
    <dgm:cxn modelId="{A6D53BC3-2D4A-C945-94ED-481B465E5450}" type="presParOf" srcId="{7E6E881B-4E99-2C43-B549-A3183985085A}" destId="{6DA82D94-718B-FA48-BE76-B879924365D8}" srcOrd="11" destOrd="0" presId="urn:microsoft.com/office/officeart/2016/7/layout/VerticalHollowActionList"/>
    <dgm:cxn modelId="{4B6F4FF8-6ABC-7E4F-811D-F58268A41B02}" type="presParOf" srcId="{7E6E881B-4E99-2C43-B549-A3183985085A}" destId="{E6962924-5753-3145-8700-61186C56D435}" srcOrd="12" destOrd="0" presId="urn:microsoft.com/office/officeart/2016/7/layout/VerticalHollowActionList"/>
    <dgm:cxn modelId="{C1AED596-5A0D-1F44-97EC-96103E5AF23C}" type="presParOf" srcId="{E6962924-5753-3145-8700-61186C56D435}" destId="{AADA7F59-343D-2249-B43D-EE94C9EE1D8B}" srcOrd="0" destOrd="0" presId="urn:microsoft.com/office/officeart/2016/7/layout/VerticalHollowActionList"/>
    <dgm:cxn modelId="{BC36209C-38DC-C148-8CE8-CB88D488BF6D}" type="presParOf" srcId="{E6962924-5753-3145-8700-61186C56D435}" destId="{8E71C455-1B7B-C246-87C3-BC879132CAE9}"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50AFC3-D811-4688-B985-16C4EC9C731F}" type="doc">
      <dgm:prSet loTypeId="urn:microsoft.com/office/officeart/2018/2/layout/IconCircleList" loCatId="icon" qsTypeId="urn:microsoft.com/office/officeart/2005/8/quickstyle/simple1" qsCatId="simple" csTypeId="urn:microsoft.com/office/officeart/2018/5/colors/Iconchunking_neutralbg_accent4_2" csCatId="accent4" phldr="1"/>
      <dgm:spPr/>
      <dgm:t>
        <a:bodyPr/>
        <a:lstStyle/>
        <a:p>
          <a:endParaRPr lang="en-US"/>
        </a:p>
      </dgm:t>
    </dgm:pt>
    <dgm:pt modelId="{9F5B2B64-7729-49E5-9BBB-933A68A5535C}">
      <dgm:prSet custT="1"/>
      <dgm:spPr/>
      <dgm:t>
        <a:bodyPr/>
        <a:lstStyle/>
        <a:p>
          <a:pPr>
            <a:lnSpc>
              <a:spcPct val="100000"/>
            </a:lnSpc>
          </a:pPr>
          <a:r>
            <a:rPr lang="en-US" sz="1600" b="1" dirty="0"/>
            <a:t>Requests for being added to the meeting agenda must be submitted to Council chair by 10 a.m. on the Tuesday proceeding the scheduled meeting</a:t>
          </a:r>
          <a:r>
            <a:rPr lang="en-US" sz="1600" dirty="0"/>
            <a:t>.</a:t>
          </a:r>
        </a:p>
      </dgm:t>
    </dgm:pt>
    <dgm:pt modelId="{E7EBCBDE-ADAD-44E2-96FD-197FB76B2297}" type="parTrans" cxnId="{98B41AA4-CC73-43C5-8E5F-FA4CAC51B6D7}">
      <dgm:prSet/>
      <dgm:spPr/>
      <dgm:t>
        <a:bodyPr/>
        <a:lstStyle/>
        <a:p>
          <a:endParaRPr lang="en-US"/>
        </a:p>
      </dgm:t>
    </dgm:pt>
    <dgm:pt modelId="{493BC917-D707-4157-B7F0-EE89905933FD}" type="sibTrans" cxnId="{98B41AA4-CC73-43C5-8E5F-FA4CAC51B6D7}">
      <dgm:prSet/>
      <dgm:spPr/>
      <dgm:t>
        <a:bodyPr/>
        <a:lstStyle/>
        <a:p>
          <a:pPr>
            <a:lnSpc>
              <a:spcPct val="100000"/>
            </a:lnSpc>
          </a:pPr>
          <a:endParaRPr lang="en-US"/>
        </a:p>
      </dgm:t>
    </dgm:pt>
    <dgm:pt modelId="{E1A2BB3E-3E63-46BD-A4DD-86368D6C44DA}">
      <dgm:prSet custT="1"/>
      <dgm:spPr/>
      <dgm:t>
        <a:bodyPr/>
        <a:lstStyle/>
        <a:p>
          <a:pPr>
            <a:lnSpc>
              <a:spcPct val="100000"/>
            </a:lnSpc>
          </a:pPr>
          <a:r>
            <a:rPr lang="en-US" sz="1600" b="1" dirty="0"/>
            <a:t>The parliamentary authority of the GPSA Council’s 2021-2022 session will be the most recent edition of Robert’s Rules of Order Newly Revised.</a:t>
          </a:r>
        </a:p>
      </dgm:t>
    </dgm:pt>
    <dgm:pt modelId="{3F87BF71-8ED9-4648-BDBE-62BB2216C8FD}" type="parTrans" cxnId="{82D5468A-B69A-4465-9350-17C2F257C5A9}">
      <dgm:prSet/>
      <dgm:spPr/>
      <dgm:t>
        <a:bodyPr/>
        <a:lstStyle/>
        <a:p>
          <a:endParaRPr lang="en-US"/>
        </a:p>
      </dgm:t>
    </dgm:pt>
    <dgm:pt modelId="{956D74A3-8BF6-4CA8-91E8-4500C2664647}" type="sibTrans" cxnId="{82D5468A-B69A-4465-9350-17C2F257C5A9}">
      <dgm:prSet/>
      <dgm:spPr/>
      <dgm:t>
        <a:bodyPr/>
        <a:lstStyle/>
        <a:p>
          <a:pPr>
            <a:lnSpc>
              <a:spcPct val="100000"/>
            </a:lnSpc>
          </a:pPr>
          <a:endParaRPr lang="en-US"/>
        </a:p>
      </dgm:t>
    </dgm:pt>
    <dgm:pt modelId="{3D4E0372-1505-4B2F-9CDB-32A8A2400397}">
      <dgm:prSet custT="1"/>
      <dgm:spPr/>
      <dgm:t>
        <a:bodyPr/>
        <a:lstStyle/>
        <a:p>
          <a:pPr>
            <a:lnSpc>
              <a:spcPct val="100000"/>
            </a:lnSpc>
          </a:pPr>
          <a:r>
            <a:rPr lang="en-US" sz="1600" b="1" dirty="0"/>
            <a:t>For comments not related to the meeting agenda, a speaker is allotted one speaking period of three minutes during the public speaking section of the agenda. </a:t>
          </a:r>
        </a:p>
      </dgm:t>
    </dgm:pt>
    <dgm:pt modelId="{26DA98D5-24B8-4E29-A116-AE3D1CD42AD5}" type="parTrans" cxnId="{00BBF586-B3C7-4FDA-9A4E-949E847084DA}">
      <dgm:prSet/>
      <dgm:spPr/>
      <dgm:t>
        <a:bodyPr/>
        <a:lstStyle/>
        <a:p>
          <a:endParaRPr lang="en-US"/>
        </a:p>
      </dgm:t>
    </dgm:pt>
    <dgm:pt modelId="{1A85A814-FC57-4FEA-B463-F33D569D74B9}" type="sibTrans" cxnId="{00BBF586-B3C7-4FDA-9A4E-949E847084DA}">
      <dgm:prSet/>
      <dgm:spPr/>
      <dgm:t>
        <a:bodyPr/>
        <a:lstStyle/>
        <a:p>
          <a:endParaRPr lang="en-US"/>
        </a:p>
      </dgm:t>
    </dgm:pt>
    <dgm:pt modelId="{89768DF0-3D72-5E4E-A471-E6FD250754FB}">
      <dgm:prSet/>
      <dgm:spPr/>
      <dgm:t>
        <a:bodyPr/>
        <a:lstStyle/>
        <a:p>
          <a:pPr>
            <a:lnSpc>
              <a:spcPct val="100000"/>
            </a:lnSpc>
          </a:pPr>
          <a:endParaRPr lang="en-US"/>
        </a:p>
      </dgm:t>
    </dgm:pt>
    <dgm:pt modelId="{71FF6F4C-5FAF-2D4A-BDF6-6749F14D54B5}" type="parTrans" cxnId="{4AE70EA8-B53A-6840-B334-502746437E78}">
      <dgm:prSet/>
      <dgm:spPr/>
      <dgm:t>
        <a:bodyPr/>
        <a:lstStyle/>
        <a:p>
          <a:endParaRPr lang="en-US"/>
        </a:p>
      </dgm:t>
    </dgm:pt>
    <dgm:pt modelId="{F707449D-E535-984E-9F22-DC304ACEB683}" type="sibTrans" cxnId="{4AE70EA8-B53A-6840-B334-502746437E78}">
      <dgm:prSet/>
      <dgm:spPr/>
      <dgm:t>
        <a:bodyPr/>
        <a:lstStyle/>
        <a:p>
          <a:endParaRPr lang="en-US"/>
        </a:p>
      </dgm:t>
    </dgm:pt>
    <dgm:pt modelId="{FC236151-35D0-3A40-B61B-F2EF2D0C1C41}">
      <dgm:prSet custT="1"/>
      <dgm:spPr/>
      <dgm:t>
        <a:bodyPr/>
        <a:lstStyle/>
        <a:p>
          <a:pPr>
            <a:lnSpc>
              <a:spcPct val="100000"/>
            </a:lnSpc>
          </a:pPr>
          <a:r>
            <a:rPr lang="en-US" sz="1600" b="1" dirty="0"/>
            <a:t>Public Notice of scheduled Council meeting and the agenda will be sent out and accessible on the GPSA website in accordance to the Open Meetings Act (OMA).</a:t>
          </a:r>
        </a:p>
      </dgm:t>
    </dgm:pt>
    <dgm:pt modelId="{91BED80A-974E-5E48-807A-96D1466599D1}" type="parTrans" cxnId="{CFD0650D-22BC-B64E-AEFF-789D9F911356}">
      <dgm:prSet/>
      <dgm:spPr/>
      <dgm:t>
        <a:bodyPr/>
        <a:lstStyle/>
        <a:p>
          <a:endParaRPr lang="en-US"/>
        </a:p>
      </dgm:t>
    </dgm:pt>
    <dgm:pt modelId="{6FD5FD8B-4823-7E49-827A-3E377C117287}" type="sibTrans" cxnId="{CFD0650D-22BC-B64E-AEFF-789D9F911356}">
      <dgm:prSet/>
      <dgm:spPr/>
      <dgm:t>
        <a:bodyPr/>
        <a:lstStyle/>
        <a:p>
          <a:pPr>
            <a:lnSpc>
              <a:spcPct val="100000"/>
            </a:lnSpc>
          </a:pPr>
          <a:endParaRPr lang="en-US"/>
        </a:p>
      </dgm:t>
    </dgm:pt>
    <dgm:pt modelId="{CF209885-2D37-4E1F-A48C-577D8AA0A400}" type="pres">
      <dgm:prSet presAssocID="{0650AFC3-D811-4688-B985-16C4EC9C731F}" presName="root" presStyleCnt="0">
        <dgm:presLayoutVars>
          <dgm:dir/>
          <dgm:resizeHandles val="exact"/>
        </dgm:presLayoutVars>
      </dgm:prSet>
      <dgm:spPr/>
    </dgm:pt>
    <dgm:pt modelId="{0DD3DE74-47D6-42DD-BD85-30240F1C0FD9}" type="pres">
      <dgm:prSet presAssocID="{0650AFC3-D811-4688-B985-16C4EC9C731F}" presName="container" presStyleCnt="0">
        <dgm:presLayoutVars>
          <dgm:dir/>
          <dgm:resizeHandles val="exact"/>
        </dgm:presLayoutVars>
      </dgm:prSet>
      <dgm:spPr/>
    </dgm:pt>
    <dgm:pt modelId="{7019937E-01F2-4465-B4A8-E9DEFF39BFC8}" type="pres">
      <dgm:prSet presAssocID="{E1A2BB3E-3E63-46BD-A4DD-86368D6C44DA}" presName="compNode" presStyleCnt="0"/>
      <dgm:spPr/>
    </dgm:pt>
    <dgm:pt modelId="{78E991B3-54A6-4F8B-A20F-E058825BEB0B}" type="pres">
      <dgm:prSet presAssocID="{E1A2BB3E-3E63-46BD-A4DD-86368D6C44DA}" presName="iconBgRect" presStyleLbl="bgShp" presStyleIdx="0" presStyleCnt="4"/>
      <dgm:spPr/>
    </dgm:pt>
    <dgm:pt modelId="{806C30F7-7F1D-4C2F-A6C5-668CAD99E6F6}" type="pres">
      <dgm:prSet presAssocID="{E1A2BB3E-3E63-46BD-A4DD-86368D6C44D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avel"/>
        </a:ext>
      </dgm:extLst>
    </dgm:pt>
    <dgm:pt modelId="{865FF09D-0919-4CF0-B14C-607E6550C248}" type="pres">
      <dgm:prSet presAssocID="{E1A2BB3E-3E63-46BD-A4DD-86368D6C44DA}" presName="spaceRect" presStyleCnt="0"/>
      <dgm:spPr/>
    </dgm:pt>
    <dgm:pt modelId="{F39F9648-06BD-4F1D-9EF8-4D85AECDB7D1}" type="pres">
      <dgm:prSet presAssocID="{E1A2BB3E-3E63-46BD-A4DD-86368D6C44DA}" presName="textRect" presStyleLbl="revTx" presStyleIdx="0" presStyleCnt="4" custScaleX="116569" custScaleY="103127">
        <dgm:presLayoutVars>
          <dgm:chMax val="1"/>
          <dgm:chPref val="1"/>
        </dgm:presLayoutVars>
      </dgm:prSet>
      <dgm:spPr/>
    </dgm:pt>
    <dgm:pt modelId="{00FEF5AD-2FE0-46FD-86DD-17D887BA73AD}" type="pres">
      <dgm:prSet presAssocID="{956D74A3-8BF6-4CA8-91E8-4500C2664647}" presName="sibTrans" presStyleLbl="sibTrans2D1" presStyleIdx="0" presStyleCnt="0"/>
      <dgm:spPr/>
    </dgm:pt>
    <dgm:pt modelId="{F21F2BD8-4F8E-48D9-BB98-8DB21EC87E57}" type="pres">
      <dgm:prSet presAssocID="{FC236151-35D0-3A40-B61B-F2EF2D0C1C41}" presName="compNode" presStyleCnt="0"/>
      <dgm:spPr/>
    </dgm:pt>
    <dgm:pt modelId="{F4BE5D09-DE67-4B1D-AFFF-75F1AED58FB6}" type="pres">
      <dgm:prSet presAssocID="{FC236151-35D0-3A40-B61B-F2EF2D0C1C41}" presName="iconBgRect" presStyleLbl="bgShp" presStyleIdx="1" presStyleCnt="4"/>
      <dgm:spPr/>
    </dgm:pt>
    <dgm:pt modelId="{A5B98FA4-D3E0-4F91-B1CF-6AE93757C9E6}" type="pres">
      <dgm:prSet presAssocID="{FC236151-35D0-3A40-B61B-F2EF2D0C1C4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nk"/>
        </a:ext>
      </dgm:extLst>
    </dgm:pt>
    <dgm:pt modelId="{244880E6-7610-4ABE-9F22-A34AAE966B31}" type="pres">
      <dgm:prSet presAssocID="{FC236151-35D0-3A40-B61B-F2EF2D0C1C41}" presName="spaceRect" presStyleCnt="0"/>
      <dgm:spPr/>
    </dgm:pt>
    <dgm:pt modelId="{6A9A156E-2D24-4DE5-98D8-22CDE2AFF1EB}" type="pres">
      <dgm:prSet presAssocID="{FC236151-35D0-3A40-B61B-F2EF2D0C1C41}" presName="textRect" presStyleLbl="revTx" presStyleIdx="1" presStyleCnt="4">
        <dgm:presLayoutVars>
          <dgm:chMax val="1"/>
          <dgm:chPref val="1"/>
        </dgm:presLayoutVars>
      </dgm:prSet>
      <dgm:spPr/>
    </dgm:pt>
    <dgm:pt modelId="{B95D47CE-3A94-46CD-B72C-A34DAC662D10}" type="pres">
      <dgm:prSet presAssocID="{6FD5FD8B-4823-7E49-827A-3E377C117287}" presName="sibTrans" presStyleLbl="sibTrans2D1" presStyleIdx="0" presStyleCnt="0"/>
      <dgm:spPr/>
    </dgm:pt>
    <dgm:pt modelId="{04955FFA-514F-4518-AB05-752E95CF91CB}" type="pres">
      <dgm:prSet presAssocID="{9F5B2B64-7729-49E5-9BBB-933A68A5535C}" presName="compNode" presStyleCnt="0"/>
      <dgm:spPr/>
    </dgm:pt>
    <dgm:pt modelId="{532CDC67-448A-4867-852D-034DEE1E1EFF}" type="pres">
      <dgm:prSet presAssocID="{9F5B2B64-7729-49E5-9BBB-933A68A5535C}" presName="iconBgRect" presStyleLbl="bgShp" presStyleIdx="2" presStyleCnt="4"/>
      <dgm:spPr/>
    </dgm:pt>
    <dgm:pt modelId="{203DF0DE-4B8C-486A-BC24-708E19653255}" type="pres">
      <dgm:prSet presAssocID="{9F5B2B64-7729-49E5-9BBB-933A68A5535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resentation with Checklist"/>
        </a:ext>
      </dgm:extLst>
    </dgm:pt>
    <dgm:pt modelId="{308007D3-96C6-483B-978F-0968825C1022}" type="pres">
      <dgm:prSet presAssocID="{9F5B2B64-7729-49E5-9BBB-933A68A5535C}" presName="spaceRect" presStyleCnt="0"/>
      <dgm:spPr/>
    </dgm:pt>
    <dgm:pt modelId="{D0D10B55-E8CB-42FB-B6F9-5F02DBFCF246}" type="pres">
      <dgm:prSet presAssocID="{9F5B2B64-7729-49E5-9BBB-933A68A5535C}" presName="textRect" presStyleLbl="revTx" presStyleIdx="2" presStyleCnt="4">
        <dgm:presLayoutVars>
          <dgm:chMax val="1"/>
          <dgm:chPref val="1"/>
        </dgm:presLayoutVars>
      </dgm:prSet>
      <dgm:spPr/>
    </dgm:pt>
    <dgm:pt modelId="{EB495063-83C1-4532-9C00-6F7C05E4407F}" type="pres">
      <dgm:prSet presAssocID="{493BC917-D707-4157-B7F0-EE89905933FD}" presName="sibTrans" presStyleLbl="sibTrans2D1" presStyleIdx="0" presStyleCnt="0"/>
      <dgm:spPr/>
    </dgm:pt>
    <dgm:pt modelId="{F447235B-EEA8-443C-97A4-3084B4607C75}" type="pres">
      <dgm:prSet presAssocID="{3D4E0372-1505-4B2F-9CDB-32A8A2400397}" presName="compNode" presStyleCnt="0"/>
      <dgm:spPr/>
    </dgm:pt>
    <dgm:pt modelId="{D44B20B7-8C83-4003-B0C3-F435C2D18A49}" type="pres">
      <dgm:prSet presAssocID="{3D4E0372-1505-4B2F-9CDB-32A8A2400397}" presName="iconBgRect" presStyleLbl="bgShp" presStyleIdx="3" presStyleCnt="4"/>
      <dgm:spPr/>
    </dgm:pt>
    <dgm:pt modelId="{088DE130-D059-43B4-A93F-7DEF4706A9B7}" type="pres">
      <dgm:prSet presAssocID="{3D4E0372-1505-4B2F-9CDB-32A8A2400397}" presName="iconRect" presStyleLbl="node1" presStyleIdx="3" presStyleCnt="4" custLinFactNeighborX="39603" custLinFactNeighborY="-6253"/>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Lecturer"/>
        </a:ext>
      </dgm:extLst>
    </dgm:pt>
    <dgm:pt modelId="{D8117676-7E88-418A-9EF2-5D3D08D6A6AE}" type="pres">
      <dgm:prSet presAssocID="{3D4E0372-1505-4B2F-9CDB-32A8A2400397}" presName="spaceRect" presStyleCnt="0"/>
      <dgm:spPr/>
    </dgm:pt>
    <dgm:pt modelId="{5324FFEE-2074-44A3-A55C-B510F6AF6D5E}" type="pres">
      <dgm:prSet presAssocID="{3D4E0372-1505-4B2F-9CDB-32A8A2400397}" presName="textRect" presStyleLbl="revTx" presStyleIdx="3" presStyleCnt="4" custLinFactNeighborX="8719" custLinFactNeighborY="-3627">
        <dgm:presLayoutVars>
          <dgm:chMax val="1"/>
          <dgm:chPref val="1"/>
        </dgm:presLayoutVars>
      </dgm:prSet>
      <dgm:spPr/>
    </dgm:pt>
  </dgm:ptLst>
  <dgm:cxnLst>
    <dgm:cxn modelId="{D7F24701-B564-A94F-A3E2-52B44C5A6D5E}" type="presOf" srcId="{9F5B2B64-7729-49E5-9BBB-933A68A5535C}" destId="{D0D10B55-E8CB-42FB-B6F9-5F02DBFCF246}" srcOrd="0" destOrd="0" presId="urn:microsoft.com/office/officeart/2018/2/layout/IconCircleList"/>
    <dgm:cxn modelId="{CFD0650D-22BC-B64E-AEFF-789D9F911356}" srcId="{0650AFC3-D811-4688-B985-16C4EC9C731F}" destId="{FC236151-35D0-3A40-B61B-F2EF2D0C1C41}" srcOrd="1" destOrd="0" parTransId="{91BED80A-974E-5E48-807A-96D1466599D1}" sibTransId="{6FD5FD8B-4823-7E49-827A-3E377C117287}"/>
    <dgm:cxn modelId="{B156B15B-E9F2-1846-B7C3-E4CCF7E9E78B}" type="presOf" srcId="{E1A2BB3E-3E63-46BD-A4DD-86368D6C44DA}" destId="{F39F9648-06BD-4F1D-9EF8-4D85AECDB7D1}" srcOrd="0" destOrd="0" presId="urn:microsoft.com/office/officeart/2018/2/layout/IconCircleList"/>
    <dgm:cxn modelId="{00BBF586-B3C7-4FDA-9A4E-949E847084DA}" srcId="{0650AFC3-D811-4688-B985-16C4EC9C731F}" destId="{3D4E0372-1505-4B2F-9CDB-32A8A2400397}" srcOrd="3" destOrd="0" parTransId="{26DA98D5-24B8-4E29-A116-AE3D1CD42AD5}" sibTransId="{1A85A814-FC57-4FEA-B463-F33D569D74B9}"/>
    <dgm:cxn modelId="{82D5468A-B69A-4465-9350-17C2F257C5A9}" srcId="{0650AFC3-D811-4688-B985-16C4EC9C731F}" destId="{E1A2BB3E-3E63-46BD-A4DD-86368D6C44DA}" srcOrd="0" destOrd="0" parTransId="{3F87BF71-8ED9-4648-BDBE-62BB2216C8FD}" sibTransId="{956D74A3-8BF6-4CA8-91E8-4500C2664647}"/>
    <dgm:cxn modelId="{057A4D9B-E74D-F14B-94DA-A89FBA1D4632}" type="presOf" srcId="{493BC917-D707-4157-B7F0-EE89905933FD}" destId="{EB495063-83C1-4532-9C00-6F7C05E4407F}" srcOrd="0" destOrd="0" presId="urn:microsoft.com/office/officeart/2018/2/layout/IconCircleList"/>
    <dgm:cxn modelId="{98B41AA4-CC73-43C5-8E5F-FA4CAC51B6D7}" srcId="{0650AFC3-D811-4688-B985-16C4EC9C731F}" destId="{9F5B2B64-7729-49E5-9BBB-933A68A5535C}" srcOrd="2" destOrd="0" parTransId="{E7EBCBDE-ADAD-44E2-96FD-197FB76B2297}" sibTransId="{493BC917-D707-4157-B7F0-EE89905933FD}"/>
    <dgm:cxn modelId="{4AE70EA8-B53A-6840-B334-502746437E78}" srcId="{FC236151-35D0-3A40-B61B-F2EF2D0C1C41}" destId="{89768DF0-3D72-5E4E-A471-E6FD250754FB}" srcOrd="0" destOrd="0" parTransId="{71FF6F4C-5FAF-2D4A-BDF6-6749F14D54B5}" sibTransId="{F707449D-E535-984E-9F22-DC304ACEB683}"/>
    <dgm:cxn modelId="{28C01BBC-48D3-964A-AA16-D1F726EB0749}" type="presOf" srcId="{0650AFC3-D811-4688-B985-16C4EC9C731F}" destId="{CF209885-2D37-4E1F-A48C-577D8AA0A400}" srcOrd="0" destOrd="0" presId="urn:microsoft.com/office/officeart/2018/2/layout/IconCircleList"/>
    <dgm:cxn modelId="{3FD5C0BD-26E2-7B47-9D40-AA0E0D6DADF7}" type="presOf" srcId="{6FD5FD8B-4823-7E49-827A-3E377C117287}" destId="{B95D47CE-3A94-46CD-B72C-A34DAC662D10}" srcOrd="0" destOrd="0" presId="urn:microsoft.com/office/officeart/2018/2/layout/IconCircleList"/>
    <dgm:cxn modelId="{3F1E8DCF-3CBA-814D-A873-70D31694BBC5}" type="presOf" srcId="{FC236151-35D0-3A40-B61B-F2EF2D0C1C41}" destId="{6A9A156E-2D24-4DE5-98D8-22CDE2AFF1EB}" srcOrd="0" destOrd="0" presId="urn:microsoft.com/office/officeart/2018/2/layout/IconCircleList"/>
    <dgm:cxn modelId="{135CE7D3-BC6C-8242-97B7-4AFE0B901F9C}" type="presOf" srcId="{956D74A3-8BF6-4CA8-91E8-4500C2664647}" destId="{00FEF5AD-2FE0-46FD-86DD-17D887BA73AD}" srcOrd="0" destOrd="0" presId="urn:microsoft.com/office/officeart/2018/2/layout/IconCircleList"/>
    <dgm:cxn modelId="{4F4C3FE6-2690-0740-8E4D-65EED76C8A9B}" type="presOf" srcId="{3D4E0372-1505-4B2F-9CDB-32A8A2400397}" destId="{5324FFEE-2074-44A3-A55C-B510F6AF6D5E}" srcOrd="0" destOrd="0" presId="urn:microsoft.com/office/officeart/2018/2/layout/IconCircleList"/>
    <dgm:cxn modelId="{19C2568E-5E9A-674E-A78B-46ECA14FEEF9}" type="presParOf" srcId="{CF209885-2D37-4E1F-A48C-577D8AA0A400}" destId="{0DD3DE74-47D6-42DD-BD85-30240F1C0FD9}" srcOrd="0" destOrd="0" presId="urn:microsoft.com/office/officeart/2018/2/layout/IconCircleList"/>
    <dgm:cxn modelId="{6A5BE6ED-BDFB-E146-9C00-97235ED2F660}" type="presParOf" srcId="{0DD3DE74-47D6-42DD-BD85-30240F1C0FD9}" destId="{7019937E-01F2-4465-B4A8-E9DEFF39BFC8}" srcOrd="0" destOrd="0" presId="urn:microsoft.com/office/officeart/2018/2/layout/IconCircleList"/>
    <dgm:cxn modelId="{11CECD63-2676-B046-A45E-690F27649B44}" type="presParOf" srcId="{7019937E-01F2-4465-B4A8-E9DEFF39BFC8}" destId="{78E991B3-54A6-4F8B-A20F-E058825BEB0B}" srcOrd="0" destOrd="0" presId="urn:microsoft.com/office/officeart/2018/2/layout/IconCircleList"/>
    <dgm:cxn modelId="{7050E78C-667E-B54F-8BF4-BF7AA43BCDE4}" type="presParOf" srcId="{7019937E-01F2-4465-B4A8-E9DEFF39BFC8}" destId="{806C30F7-7F1D-4C2F-A6C5-668CAD99E6F6}" srcOrd="1" destOrd="0" presId="urn:microsoft.com/office/officeart/2018/2/layout/IconCircleList"/>
    <dgm:cxn modelId="{12AA297D-AD59-8248-B8A1-866BC9F243A6}" type="presParOf" srcId="{7019937E-01F2-4465-B4A8-E9DEFF39BFC8}" destId="{865FF09D-0919-4CF0-B14C-607E6550C248}" srcOrd="2" destOrd="0" presId="urn:microsoft.com/office/officeart/2018/2/layout/IconCircleList"/>
    <dgm:cxn modelId="{2934561A-1E9A-3A47-A58A-8650F8790AA7}" type="presParOf" srcId="{7019937E-01F2-4465-B4A8-E9DEFF39BFC8}" destId="{F39F9648-06BD-4F1D-9EF8-4D85AECDB7D1}" srcOrd="3" destOrd="0" presId="urn:microsoft.com/office/officeart/2018/2/layout/IconCircleList"/>
    <dgm:cxn modelId="{287F8233-1FDD-7F4C-A031-26A93797BD31}" type="presParOf" srcId="{0DD3DE74-47D6-42DD-BD85-30240F1C0FD9}" destId="{00FEF5AD-2FE0-46FD-86DD-17D887BA73AD}" srcOrd="1" destOrd="0" presId="urn:microsoft.com/office/officeart/2018/2/layout/IconCircleList"/>
    <dgm:cxn modelId="{5967AA2D-F225-6A4C-9AA8-F602E5A01170}" type="presParOf" srcId="{0DD3DE74-47D6-42DD-BD85-30240F1C0FD9}" destId="{F21F2BD8-4F8E-48D9-BB98-8DB21EC87E57}" srcOrd="2" destOrd="0" presId="urn:microsoft.com/office/officeart/2018/2/layout/IconCircleList"/>
    <dgm:cxn modelId="{A5F44F2E-C824-4047-B5B1-97FC552CA64E}" type="presParOf" srcId="{F21F2BD8-4F8E-48D9-BB98-8DB21EC87E57}" destId="{F4BE5D09-DE67-4B1D-AFFF-75F1AED58FB6}" srcOrd="0" destOrd="0" presId="urn:microsoft.com/office/officeart/2018/2/layout/IconCircleList"/>
    <dgm:cxn modelId="{48F769B0-364B-AF4B-8410-ABD33A6AD92D}" type="presParOf" srcId="{F21F2BD8-4F8E-48D9-BB98-8DB21EC87E57}" destId="{A5B98FA4-D3E0-4F91-B1CF-6AE93757C9E6}" srcOrd="1" destOrd="0" presId="urn:microsoft.com/office/officeart/2018/2/layout/IconCircleList"/>
    <dgm:cxn modelId="{2229C942-DB04-CB41-B472-9942266A315B}" type="presParOf" srcId="{F21F2BD8-4F8E-48D9-BB98-8DB21EC87E57}" destId="{244880E6-7610-4ABE-9F22-A34AAE966B31}" srcOrd="2" destOrd="0" presId="urn:microsoft.com/office/officeart/2018/2/layout/IconCircleList"/>
    <dgm:cxn modelId="{2B7375AA-A3D4-BB43-BD86-3160D5ABAA7A}" type="presParOf" srcId="{F21F2BD8-4F8E-48D9-BB98-8DB21EC87E57}" destId="{6A9A156E-2D24-4DE5-98D8-22CDE2AFF1EB}" srcOrd="3" destOrd="0" presId="urn:microsoft.com/office/officeart/2018/2/layout/IconCircleList"/>
    <dgm:cxn modelId="{6F899E15-CF1A-464E-BFD4-01E3493006C1}" type="presParOf" srcId="{0DD3DE74-47D6-42DD-BD85-30240F1C0FD9}" destId="{B95D47CE-3A94-46CD-B72C-A34DAC662D10}" srcOrd="3" destOrd="0" presId="urn:microsoft.com/office/officeart/2018/2/layout/IconCircleList"/>
    <dgm:cxn modelId="{13CFD026-D95D-2044-8CA1-C2ADE978D5E4}" type="presParOf" srcId="{0DD3DE74-47D6-42DD-BD85-30240F1C0FD9}" destId="{04955FFA-514F-4518-AB05-752E95CF91CB}" srcOrd="4" destOrd="0" presId="urn:microsoft.com/office/officeart/2018/2/layout/IconCircleList"/>
    <dgm:cxn modelId="{D3B93495-82D3-7447-AB71-60850779FEF4}" type="presParOf" srcId="{04955FFA-514F-4518-AB05-752E95CF91CB}" destId="{532CDC67-448A-4867-852D-034DEE1E1EFF}" srcOrd="0" destOrd="0" presId="urn:microsoft.com/office/officeart/2018/2/layout/IconCircleList"/>
    <dgm:cxn modelId="{9EBFFDFD-5353-8F42-9DCA-6BB21CF81ACA}" type="presParOf" srcId="{04955FFA-514F-4518-AB05-752E95CF91CB}" destId="{203DF0DE-4B8C-486A-BC24-708E19653255}" srcOrd="1" destOrd="0" presId="urn:microsoft.com/office/officeart/2018/2/layout/IconCircleList"/>
    <dgm:cxn modelId="{66264463-B450-F244-89DB-22A9F059382D}" type="presParOf" srcId="{04955FFA-514F-4518-AB05-752E95CF91CB}" destId="{308007D3-96C6-483B-978F-0968825C1022}" srcOrd="2" destOrd="0" presId="urn:microsoft.com/office/officeart/2018/2/layout/IconCircleList"/>
    <dgm:cxn modelId="{817D8D92-7F23-2649-973C-73974B52D5B1}" type="presParOf" srcId="{04955FFA-514F-4518-AB05-752E95CF91CB}" destId="{D0D10B55-E8CB-42FB-B6F9-5F02DBFCF246}" srcOrd="3" destOrd="0" presId="urn:microsoft.com/office/officeart/2018/2/layout/IconCircleList"/>
    <dgm:cxn modelId="{6CAB19C0-7511-8C4C-B937-4A1375AB05C3}" type="presParOf" srcId="{0DD3DE74-47D6-42DD-BD85-30240F1C0FD9}" destId="{EB495063-83C1-4532-9C00-6F7C05E4407F}" srcOrd="5" destOrd="0" presId="urn:microsoft.com/office/officeart/2018/2/layout/IconCircleList"/>
    <dgm:cxn modelId="{5F8E3F18-C9E9-B541-8F6A-A72DCFE3AD27}" type="presParOf" srcId="{0DD3DE74-47D6-42DD-BD85-30240F1C0FD9}" destId="{F447235B-EEA8-443C-97A4-3084B4607C75}" srcOrd="6" destOrd="0" presId="urn:microsoft.com/office/officeart/2018/2/layout/IconCircleList"/>
    <dgm:cxn modelId="{AF6C1483-C8FF-7747-8521-1D62201B8177}" type="presParOf" srcId="{F447235B-EEA8-443C-97A4-3084B4607C75}" destId="{D44B20B7-8C83-4003-B0C3-F435C2D18A49}" srcOrd="0" destOrd="0" presId="urn:microsoft.com/office/officeart/2018/2/layout/IconCircleList"/>
    <dgm:cxn modelId="{F54F8E78-FCEF-D24E-8BD1-9857A059EB7D}" type="presParOf" srcId="{F447235B-EEA8-443C-97A4-3084B4607C75}" destId="{088DE130-D059-43B4-A93F-7DEF4706A9B7}" srcOrd="1" destOrd="0" presId="urn:microsoft.com/office/officeart/2018/2/layout/IconCircleList"/>
    <dgm:cxn modelId="{99BE9041-FF28-DF46-8B3D-E2A8E781A7AF}" type="presParOf" srcId="{F447235B-EEA8-443C-97A4-3084B4607C75}" destId="{D8117676-7E88-418A-9EF2-5D3D08D6A6AE}" srcOrd="2" destOrd="0" presId="urn:microsoft.com/office/officeart/2018/2/layout/IconCircleList"/>
    <dgm:cxn modelId="{A19D5276-42F0-3943-B21D-60528D1F8733}" type="presParOf" srcId="{F447235B-EEA8-443C-97A4-3084B4607C75}" destId="{5324FFEE-2074-44A3-A55C-B510F6AF6D5E}"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B5C0E2-8B53-4D71-B584-3531CDAE03B5}" type="doc">
      <dgm:prSet loTypeId="urn:microsoft.com/office/officeart/2005/8/layout/hierarchy3" loCatId="hierarchy" qsTypeId="urn:microsoft.com/office/officeart/2005/8/quickstyle/simple2" qsCatId="simple" csTypeId="urn:microsoft.com/office/officeart/2005/8/colors/colorful5" csCatId="colorful" phldr="1"/>
      <dgm:spPr/>
      <dgm:t>
        <a:bodyPr/>
        <a:lstStyle/>
        <a:p>
          <a:endParaRPr lang="en-US"/>
        </a:p>
      </dgm:t>
    </dgm:pt>
    <dgm:pt modelId="{BE7F7C8B-678E-40C3-9724-CE59E9AC1CE7}">
      <dgm:prSet/>
      <dgm:spPr>
        <a:solidFill>
          <a:srgbClr val="C00000"/>
        </a:solidFill>
      </dgm:spPr>
      <dgm:t>
        <a:bodyPr/>
        <a:lstStyle/>
        <a:p>
          <a:r>
            <a:rPr lang="en-US" dirty="0"/>
            <a:t>Address</a:t>
          </a:r>
        </a:p>
      </dgm:t>
    </dgm:pt>
    <dgm:pt modelId="{5A92223D-AC04-4A7C-B60C-BB6956AF91AA}" type="parTrans" cxnId="{120BCE39-8979-4808-A170-D1A1A28ECF8B}">
      <dgm:prSet/>
      <dgm:spPr/>
      <dgm:t>
        <a:bodyPr/>
        <a:lstStyle/>
        <a:p>
          <a:endParaRPr lang="en-US"/>
        </a:p>
      </dgm:t>
    </dgm:pt>
    <dgm:pt modelId="{25D7E070-0940-4A66-B74B-BD30C744DB32}" type="sibTrans" cxnId="{120BCE39-8979-4808-A170-D1A1A28ECF8B}">
      <dgm:prSet/>
      <dgm:spPr/>
      <dgm:t>
        <a:bodyPr/>
        <a:lstStyle/>
        <a:p>
          <a:endParaRPr lang="en-US"/>
        </a:p>
      </dgm:t>
    </dgm:pt>
    <dgm:pt modelId="{C2230BBE-E02B-44C5-B71E-7510BE6B9603}">
      <dgm:prSet/>
      <dgm:spPr/>
      <dgm:t>
        <a:bodyPr/>
        <a:lstStyle/>
        <a:p>
          <a:r>
            <a:rPr lang="en-US"/>
            <a:t>Member will address chair and make motion</a:t>
          </a:r>
        </a:p>
      </dgm:t>
    </dgm:pt>
    <dgm:pt modelId="{CDEE58B9-C1BA-499E-9FCC-ADCE25813A7F}" type="parTrans" cxnId="{9143D5D2-58EB-4F13-A259-B1B0D2A62081}">
      <dgm:prSet/>
      <dgm:spPr/>
      <dgm:t>
        <a:bodyPr/>
        <a:lstStyle/>
        <a:p>
          <a:endParaRPr lang="en-US"/>
        </a:p>
      </dgm:t>
    </dgm:pt>
    <dgm:pt modelId="{C0D783AB-6FC2-4E50-A6A7-D1A334D12722}" type="sibTrans" cxnId="{9143D5D2-58EB-4F13-A259-B1B0D2A62081}">
      <dgm:prSet/>
      <dgm:spPr/>
      <dgm:t>
        <a:bodyPr/>
        <a:lstStyle/>
        <a:p>
          <a:endParaRPr lang="en-US"/>
        </a:p>
      </dgm:t>
    </dgm:pt>
    <dgm:pt modelId="{42765723-9848-4F32-9438-29D1B50530AF}">
      <dgm:prSet/>
      <dgm:spPr>
        <a:solidFill>
          <a:srgbClr val="C00000"/>
        </a:solidFill>
      </dgm:spPr>
      <dgm:t>
        <a:bodyPr/>
        <a:lstStyle/>
        <a:p>
          <a:r>
            <a:rPr lang="en-US"/>
            <a:t>Ask</a:t>
          </a:r>
        </a:p>
      </dgm:t>
    </dgm:pt>
    <dgm:pt modelId="{063775AB-1DFC-472B-9AD4-4347B115BED7}" type="parTrans" cxnId="{02DFC048-897B-4271-B834-E1D13DA1F8AF}">
      <dgm:prSet/>
      <dgm:spPr/>
      <dgm:t>
        <a:bodyPr/>
        <a:lstStyle/>
        <a:p>
          <a:endParaRPr lang="en-US"/>
        </a:p>
      </dgm:t>
    </dgm:pt>
    <dgm:pt modelId="{83ABD6E3-3754-4B7E-8F4D-76C70A94BB7D}" type="sibTrans" cxnId="{02DFC048-897B-4271-B834-E1D13DA1F8AF}">
      <dgm:prSet/>
      <dgm:spPr/>
      <dgm:t>
        <a:bodyPr/>
        <a:lstStyle/>
        <a:p>
          <a:endParaRPr lang="en-US"/>
        </a:p>
      </dgm:t>
    </dgm:pt>
    <dgm:pt modelId="{02650E9E-5020-46D2-8039-D56D11F0B92B}">
      <dgm:prSet/>
      <dgm:spPr/>
      <dgm:t>
        <a:bodyPr/>
        <a:lstStyle/>
        <a:p>
          <a:r>
            <a:rPr lang="en-US"/>
            <a:t>Chair will ask for second</a:t>
          </a:r>
        </a:p>
      </dgm:t>
    </dgm:pt>
    <dgm:pt modelId="{56681943-EC86-4D88-B2F8-973A0987648E}" type="parTrans" cxnId="{C6562069-0874-4FC1-9AB3-A17A642EC1C9}">
      <dgm:prSet/>
      <dgm:spPr/>
      <dgm:t>
        <a:bodyPr/>
        <a:lstStyle/>
        <a:p>
          <a:endParaRPr lang="en-US"/>
        </a:p>
      </dgm:t>
    </dgm:pt>
    <dgm:pt modelId="{91C2EFEB-38B3-4FB6-893C-A37AF1CABAA0}" type="sibTrans" cxnId="{C6562069-0874-4FC1-9AB3-A17A642EC1C9}">
      <dgm:prSet/>
      <dgm:spPr/>
      <dgm:t>
        <a:bodyPr/>
        <a:lstStyle/>
        <a:p>
          <a:endParaRPr lang="en-US"/>
        </a:p>
      </dgm:t>
    </dgm:pt>
    <dgm:pt modelId="{C02DCF5C-308C-4125-8255-91A44A6E5053}">
      <dgm:prSet/>
      <dgm:spPr>
        <a:solidFill>
          <a:srgbClr val="C00000"/>
        </a:solidFill>
      </dgm:spPr>
      <dgm:t>
        <a:bodyPr/>
        <a:lstStyle/>
        <a:p>
          <a:r>
            <a:rPr lang="en-US" dirty="0"/>
            <a:t>Second</a:t>
          </a:r>
        </a:p>
      </dgm:t>
    </dgm:pt>
    <dgm:pt modelId="{4EF0C860-4EF3-474A-A5AD-CC3998E1B1F2}" type="parTrans" cxnId="{A4A8032B-EDB5-4B02-91CF-6C26E7B55DAB}">
      <dgm:prSet/>
      <dgm:spPr/>
      <dgm:t>
        <a:bodyPr/>
        <a:lstStyle/>
        <a:p>
          <a:endParaRPr lang="en-US"/>
        </a:p>
      </dgm:t>
    </dgm:pt>
    <dgm:pt modelId="{8C39642C-CD8C-47D6-98D8-1F0170E1ED09}" type="sibTrans" cxnId="{A4A8032B-EDB5-4B02-91CF-6C26E7B55DAB}">
      <dgm:prSet/>
      <dgm:spPr/>
      <dgm:t>
        <a:bodyPr/>
        <a:lstStyle/>
        <a:p>
          <a:endParaRPr lang="en-US"/>
        </a:p>
      </dgm:t>
    </dgm:pt>
    <dgm:pt modelId="{295BC8F9-6F77-440F-BCC6-31357F4FCDA1}">
      <dgm:prSet/>
      <dgm:spPr/>
      <dgm:t>
        <a:bodyPr/>
        <a:lstStyle/>
        <a:p>
          <a:r>
            <a:rPr lang="en-US"/>
            <a:t>Another member will second </a:t>
          </a:r>
        </a:p>
      </dgm:t>
    </dgm:pt>
    <dgm:pt modelId="{CDB5101F-B760-4D6E-8B55-83BAEB7853EA}" type="parTrans" cxnId="{60F3761A-DC07-418A-8906-F40E576F1352}">
      <dgm:prSet/>
      <dgm:spPr/>
      <dgm:t>
        <a:bodyPr/>
        <a:lstStyle/>
        <a:p>
          <a:endParaRPr lang="en-US"/>
        </a:p>
      </dgm:t>
    </dgm:pt>
    <dgm:pt modelId="{0D5DEC24-C415-4795-A592-AECB54F87A4D}" type="sibTrans" cxnId="{60F3761A-DC07-418A-8906-F40E576F1352}">
      <dgm:prSet/>
      <dgm:spPr/>
      <dgm:t>
        <a:bodyPr/>
        <a:lstStyle/>
        <a:p>
          <a:endParaRPr lang="en-US"/>
        </a:p>
      </dgm:t>
    </dgm:pt>
    <dgm:pt modelId="{1AAD56D6-A261-403E-98CA-849C63AC802E}">
      <dgm:prSet/>
      <dgm:spPr/>
      <dgm:t>
        <a:bodyPr/>
        <a:lstStyle/>
        <a:p>
          <a:r>
            <a:rPr lang="en-US" dirty="0"/>
            <a:t>If there is no second the motion fails</a:t>
          </a:r>
        </a:p>
      </dgm:t>
    </dgm:pt>
    <dgm:pt modelId="{0CD08992-CF44-476E-83FC-A8D87A39739B}" type="parTrans" cxnId="{E6E964A0-3916-40A3-8E96-67B303D0DC2F}">
      <dgm:prSet/>
      <dgm:spPr/>
      <dgm:t>
        <a:bodyPr/>
        <a:lstStyle/>
        <a:p>
          <a:endParaRPr lang="en-US"/>
        </a:p>
      </dgm:t>
    </dgm:pt>
    <dgm:pt modelId="{A7D35568-2842-43EA-BB56-4A6CFAA4B908}" type="sibTrans" cxnId="{E6E964A0-3916-40A3-8E96-67B303D0DC2F}">
      <dgm:prSet/>
      <dgm:spPr/>
      <dgm:t>
        <a:bodyPr/>
        <a:lstStyle/>
        <a:p>
          <a:endParaRPr lang="en-US"/>
        </a:p>
      </dgm:t>
    </dgm:pt>
    <dgm:pt modelId="{C4352A54-8E4B-42F5-9A5E-5A063B23DF0F}">
      <dgm:prSet/>
      <dgm:spPr>
        <a:solidFill>
          <a:srgbClr val="C00000"/>
        </a:solidFill>
      </dgm:spPr>
      <dgm:t>
        <a:bodyPr/>
        <a:lstStyle/>
        <a:p>
          <a:r>
            <a:rPr lang="en-US" dirty="0"/>
            <a:t>Vote</a:t>
          </a:r>
        </a:p>
      </dgm:t>
    </dgm:pt>
    <dgm:pt modelId="{B2322745-46E4-443F-9181-97D33F368856}" type="parTrans" cxnId="{41B1BCD0-D961-4B20-A6D2-231C7D859675}">
      <dgm:prSet/>
      <dgm:spPr/>
      <dgm:t>
        <a:bodyPr/>
        <a:lstStyle/>
        <a:p>
          <a:endParaRPr lang="en-US"/>
        </a:p>
      </dgm:t>
    </dgm:pt>
    <dgm:pt modelId="{343AFB45-98ED-4811-A865-A665F040486F}" type="sibTrans" cxnId="{41B1BCD0-D961-4B20-A6D2-231C7D859675}">
      <dgm:prSet/>
      <dgm:spPr/>
      <dgm:t>
        <a:bodyPr/>
        <a:lstStyle/>
        <a:p>
          <a:endParaRPr lang="en-US"/>
        </a:p>
      </dgm:t>
    </dgm:pt>
    <dgm:pt modelId="{8CE62840-7AD9-4A08-947A-71E9E8FD6CA1}">
      <dgm:prSet/>
      <dgm:spPr/>
      <dgm:t>
        <a:bodyPr/>
        <a:lstStyle/>
        <a:p>
          <a:r>
            <a:rPr lang="en-US" dirty="0"/>
            <a:t>Voice vote will be taken and motion will move forward or fail </a:t>
          </a:r>
        </a:p>
      </dgm:t>
    </dgm:pt>
    <dgm:pt modelId="{9FEB411C-F10A-48CE-8537-B1802EDED23B}" type="parTrans" cxnId="{6D073DF4-3A62-4B77-8C68-2F1786E9DFDB}">
      <dgm:prSet/>
      <dgm:spPr/>
      <dgm:t>
        <a:bodyPr/>
        <a:lstStyle/>
        <a:p>
          <a:endParaRPr lang="en-US"/>
        </a:p>
      </dgm:t>
    </dgm:pt>
    <dgm:pt modelId="{3B12DA53-AF2E-4E15-ABBE-C86951C8681A}" type="sibTrans" cxnId="{6D073DF4-3A62-4B77-8C68-2F1786E9DFDB}">
      <dgm:prSet/>
      <dgm:spPr/>
      <dgm:t>
        <a:bodyPr/>
        <a:lstStyle/>
        <a:p>
          <a:endParaRPr lang="en-US"/>
        </a:p>
      </dgm:t>
    </dgm:pt>
    <dgm:pt modelId="{EDB9707C-7456-A348-9DDB-B25369B0F721}">
      <dgm:prSet/>
      <dgm:spPr/>
      <dgm:t>
        <a:bodyPr/>
        <a:lstStyle/>
        <a:p>
          <a:r>
            <a:rPr lang="en-US" dirty="0"/>
            <a:t>Have questions regarding motion on floor</a:t>
          </a:r>
        </a:p>
      </dgm:t>
    </dgm:pt>
    <dgm:pt modelId="{94A241D8-838C-CB42-9FC1-FADB87E9A5E9}" type="parTrans" cxnId="{2FB32160-5836-0446-BF0F-F4DE2E932FCE}">
      <dgm:prSet/>
      <dgm:spPr/>
      <dgm:t>
        <a:bodyPr/>
        <a:lstStyle/>
        <a:p>
          <a:endParaRPr lang="en-US"/>
        </a:p>
      </dgm:t>
    </dgm:pt>
    <dgm:pt modelId="{C402F136-ED82-4B4E-B12B-5BD33260CB3B}" type="sibTrans" cxnId="{2FB32160-5836-0446-BF0F-F4DE2E932FCE}">
      <dgm:prSet/>
      <dgm:spPr/>
      <dgm:t>
        <a:bodyPr/>
        <a:lstStyle/>
        <a:p>
          <a:endParaRPr lang="en-US"/>
        </a:p>
      </dgm:t>
    </dgm:pt>
    <dgm:pt modelId="{FDE97A42-D05A-A743-86EA-A05C1E76F7F9}">
      <dgm:prSet/>
      <dgm:spPr>
        <a:solidFill>
          <a:srgbClr val="C00000"/>
        </a:solidFill>
      </dgm:spPr>
      <dgm:t>
        <a:bodyPr/>
        <a:lstStyle/>
        <a:p>
          <a:r>
            <a:rPr lang="en-US" dirty="0"/>
            <a:t>Discussions</a:t>
          </a:r>
        </a:p>
      </dgm:t>
    </dgm:pt>
    <dgm:pt modelId="{B1038F43-D2EA-A848-A5CB-AB6DF3E52D49}" type="parTrans" cxnId="{FF77C714-1E20-EE4E-AB30-9D119D4DFD2E}">
      <dgm:prSet/>
      <dgm:spPr/>
      <dgm:t>
        <a:bodyPr/>
        <a:lstStyle/>
        <a:p>
          <a:endParaRPr lang="en-US"/>
        </a:p>
      </dgm:t>
    </dgm:pt>
    <dgm:pt modelId="{D4881551-1D53-2046-A0A2-94725AE2FB00}" type="sibTrans" cxnId="{FF77C714-1E20-EE4E-AB30-9D119D4DFD2E}">
      <dgm:prSet/>
      <dgm:spPr/>
      <dgm:t>
        <a:bodyPr/>
        <a:lstStyle/>
        <a:p>
          <a:endParaRPr lang="en-US"/>
        </a:p>
      </dgm:t>
    </dgm:pt>
    <dgm:pt modelId="{DEC4D9FE-4067-1548-9503-64617AC59695}">
      <dgm:prSet/>
      <dgm:spPr>
        <a:solidFill>
          <a:srgbClr val="C00000"/>
        </a:solidFill>
      </dgm:spPr>
      <dgm:t>
        <a:bodyPr/>
        <a:lstStyle/>
        <a:p>
          <a:r>
            <a:rPr lang="en-US" dirty="0"/>
            <a:t>Questions</a:t>
          </a:r>
        </a:p>
      </dgm:t>
    </dgm:pt>
    <dgm:pt modelId="{A9511ADE-25AC-DD42-8958-53A01EEBFFD7}" type="parTrans" cxnId="{0C9C2B48-6842-E64F-B568-D30F115ECE5D}">
      <dgm:prSet/>
      <dgm:spPr/>
      <dgm:t>
        <a:bodyPr/>
        <a:lstStyle/>
        <a:p>
          <a:endParaRPr lang="en-US"/>
        </a:p>
      </dgm:t>
    </dgm:pt>
    <dgm:pt modelId="{4F1A76AB-66E6-794C-B9A6-4B5033FA26CE}" type="sibTrans" cxnId="{0C9C2B48-6842-E64F-B568-D30F115ECE5D}">
      <dgm:prSet/>
      <dgm:spPr/>
      <dgm:t>
        <a:bodyPr/>
        <a:lstStyle/>
        <a:p>
          <a:endParaRPr lang="en-US"/>
        </a:p>
      </dgm:t>
    </dgm:pt>
    <dgm:pt modelId="{46A2CF8D-3CF2-0943-8A33-FF39EFA939FA}">
      <dgm:prSet/>
      <dgm:spPr/>
      <dgm:t>
        <a:bodyPr/>
        <a:lstStyle/>
        <a:p>
          <a:r>
            <a:rPr lang="en-US" dirty="0"/>
            <a:t>Have discussions regarding motion on floor</a:t>
          </a:r>
        </a:p>
      </dgm:t>
    </dgm:pt>
    <dgm:pt modelId="{B16EB396-CF54-0B40-A793-2B43A1B581D7}" type="parTrans" cxnId="{9331BAB7-3D30-0F42-9EA0-A93D580EC63B}">
      <dgm:prSet/>
      <dgm:spPr/>
      <dgm:t>
        <a:bodyPr/>
        <a:lstStyle/>
        <a:p>
          <a:endParaRPr lang="en-US"/>
        </a:p>
      </dgm:t>
    </dgm:pt>
    <dgm:pt modelId="{A2B0E546-C798-1C4D-82F5-49ABD949D8B6}" type="sibTrans" cxnId="{9331BAB7-3D30-0F42-9EA0-A93D580EC63B}">
      <dgm:prSet/>
      <dgm:spPr/>
      <dgm:t>
        <a:bodyPr/>
        <a:lstStyle/>
        <a:p>
          <a:endParaRPr lang="en-US"/>
        </a:p>
      </dgm:t>
    </dgm:pt>
    <dgm:pt modelId="{7CB4B8B1-751B-5E48-BA53-7B720A6B7F2B}" type="pres">
      <dgm:prSet presAssocID="{C6B5C0E2-8B53-4D71-B584-3531CDAE03B5}" presName="diagram" presStyleCnt="0">
        <dgm:presLayoutVars>
          <dgm:chPref val="1"/>
          <dgm:dir/>
          <dgm:animOne val="branch"/>
          <dgm:animLvl val="lvl"/>
          <dgm:resizeHandles/>
        </dgm:presLayoutVars>
      </dgm:prSet>
      <dgm:spPr/>
    </dgm:pt>
    <dgm:pt modelId="{9317BBAB-BA4D-A84E-A5AB-B9DB1FFE6725}" type="pres">
      <dgm:prSet presAssocID="{BE7F7C8B-678E-40C3-9724-CE59E9AC1CE7}" presName="root" presStyleCnt="0"/>
      <dgm:spPr/>
    </dgm:pt>
    <dgm:pt modelId="{795DA59E-FC11-774F-81C1-D88B8869C2E3}" type="pres">
      <dgm:prSet presAssocID="{BE7F7C8B-678E-40C3-9724-CE59E9AC1CE7}" presName="rootComposite" presStyleCnt="0"/>
      <dgm:spPr/>
    </dgm:pt>
    <dgm:pt modelId="{5505B26E-2387-BB49-8E0C-156B0842CCAF}" type="pres">
      <dgm:prSet presAssocID="{BE7F7C8B-678E-40C3-9724-CE59E9AC1CE7}" presName="rootText" presStyleLbl="node1" presStyleIdx="0" presStyleCnt="6"/>
      <dgm:spPr/>
    </dgm:pt>
    <dgm:pt modelId="{01A8913A-7B66-C947-9BAD-8FEDD069426F}" type="pres">
      <dgm:prSet presAssocID="{BE7F7C8B-678E-40C3-9724-CE59E9AC1CE7}" presName="rootConnector" presStyleLbl="node1" presStyleIdx="0" presStyleCnt="6"/>
      <dgm:spPr/>
    </dgm:pt>
    <dgm:pt modelId="{0FBC2AF2-0631-B641-B7E2-418F99EF5FAF}" type="pres">
      <dgm:prSet presAssocID="{BE7F7C8B-678E-40C3-9724-CE59E9AC1CE7}" presName="childShape" presStyleCnt="0"/>
      <dgm:spPr/>
    </dgm:pt>
    <dgm:pt modelId="{0D9D0F8F-A55B-6A44-A7B1-54A8894E1A65}" type="pres">
      <dgm:prSet presAssocID="{CDEE58B9-C1BA-499E-9FCC-ADCE25813A7F}" presName="Name13" presStyleLbl="parChTrans1D2" presStyleIdx="0" presStyleCnt="6"/>
      <dgm:spPr/>
    </dgm:pt>
    <dgm:pt modelId="{D9B005E7-77F4-0E49-BD0F-D7DB10E34BF1}" type="pres">
      <dgm:prSet presAssocID="{C2230BBE-E02B-44C5-B71E-7510BE6B9603}" presName="childText" presStyleLbl="bgAcc1" presStyleIdx="0" presStyleCnt="6">
        <dgm:presLayoutVars>
          <dgm:bulletEnabled val="1"/>
        </dgm:presLayoutVars>
      </dgm:prSet>
      <dgm:spPr/>
    </dgm:pt>
    <dgm:pt modelId="{C52ED8D3-A7CF-EB4B-861E-C5CE14CA66DF}" type="pres">
      <dgm:prSet presAssocID="{42765723-9848-4F32-9438-29D1B50530AF}" presName="root" presStyleCnt="0"/>
      <dgm:spPr/>
    </dgm:pt>
    <dgm:pt modelId="{4B099061-A556-D348-9893-75C78EED34E2}" type="pres">
      <dgm:prSet presAssocID="{42765723-9848-4F32-9438-29D1B50530AF}" presName="rootComposite" presStyleCnt="0"/>
      <dgm:spPr/>
    </dgm:pt>
    <dgm:pt modelId="{170EE540-36F0-E743-A26D-8E4CD844D5F4}" type="pres">
      <dgm:prSet presAssocID="{42765723-9848-4F32-9438-29D1B50530AF}" presName="rootText" presStyleLbl="node1" presStyleIdx="1" presStyleCnt="6"/>
      <dgm:spPr/>
    </dgm:pt>
    <dgm:pt modelId="{356B4CFE-9937-D548-A3C7-7429BFEA8CA9}" type="pres">
      <dgm:prSet presAssocID="{42765723-9848-4F32-9438-29D1B50530AF}" presName="rootConnector" presStyleLbl="node1" presStyleIdx="1" presStyleCnt="6"/>
      <dgm:spPr/>
    </dgm:pt>
    <dgm:pt modelId="{8F9AE27D-D09F-A842-80A5-5376DB174510}" type="pres">
      <dgm:prSet presAssocID="{42765723-9848-4F32-9438-29D1B50530AF}" presName="childShape" presStyleCnt="0"/>
      <dgm:spPr/>
    </dgm:pt>
    <dgm:pt modelId="{C19D6BEE-2696-F043-A929-B88646E2E1F2}" type="pres">
      <dgm:prSet presAssocID="{56681943-EC86-4D88-B2F8-973A0987648E}" presName="Name13" presStyleLbl="parChTrans1D2" presStyleIdx="1" presStyleCnt="6"/>
      <dgm:spPr/>
    </dgm:pt>
    <dgm:pt modelId="{A2E1A11E-906F-FB47-8505-1FEF55B647E5}" type="pres">
      <dgm:prSet presAssocID="{02650E9E-5020-46D2-8039-D56D11F0B92B}" presName="childText" presStyleLbl="bgAcc1" presStyleIdx="1" presStyleCnt="6">
        <dgm:presLayoutVars>
          <dgm:bulletEnabled val="1"/>
        </dgm:presLayoutVars>
      </dgm:prSet>
      <dgm:spPr/>
    </dgm:pt>
    <dgm:pt modelId="{B66BD998-42C1-D849-BA16-3F02E05E19BE}" type="pres">
      <dgm:prSet presAssocID="{C02DCF5C-308C-4125-8255-91A44A6E5053}" presName="root" presStyleCnt="0"/>
      <dgm:spPr/>
    </dgm:pt>
    <dgm:pt modelId="{9E1BF46D-9626-5447-AAF4-4F72FF806E42}" type="pres">
      <dgm:prSet presAssocID="{C02DCF5C-308C-4125-8255-91A44A6E5053}" presName="rootComposite" presStyleCnt="0"/>
      <dgm:spPr/>
    </dgm:pt>
    <dgm:pt modelId="{206EFD67-AA39-EB4B-9DF4-D317079D1CD4}" type="pres">
      <dgm:prSet presAssocID="{C02DCF5C-308C-4125-8255-91A44A6E5053}" presName="rootText" presStyleLbl="node1" presStyleIdx="2" presStyleCnt="6"/>
      <dgm:spPr/>
    </dgm:pt>
    <dgm:pt modelId="{C78614E3-F30F-A54A-ABCC-317483EC8160}" type="pres">
      <dgm:prSet presAssocID="{C02DCF5C-308C-4125-8255-91A44A6E5053}" presName="rootConnector" presStyleLbl="node1" presStyleIdx="2" presStyleCnt="6"/>
      <dgm:spPr/>
    </dgm:pt>
    <dgm:pt modelId="{51C909FD-5EFD-9F48-B7A4-945300393CBF}" type="pres">
      <dgm:prSet presAssocID="{C02DCF5C-308C-4125-8255-91A44A6E5053}" presName="childShape" presStyleCnt="0"/>
      <dgm:spPr/>
    </dgm:pt>
    <dgm:pt modelId="{F712EFA7-3B07-C149-A629-FF44E19A500B}" type="pres">
      <dgm:prSet presAssocID="{CDB5101F-B760-4D6E-8B55-83BAEB7853EA}" presName="Name13" presStyleLbl="parChTrans1D2" presStyleIdx="2" presStyleCnt="6"/>
      <dgm:spPr/>
    </dgm:pt>
    <dgm:pt modelId="{7916A8CA-3EC3-7A49-BE38-8BE0A093B8F5}" type="pres">
      <dgm:prSet presAssocID="{295BC8F9-6F77-440F-BCC6-31357F4FCDA1}" presName="childText" presStyleLbl="bgAcc1" presStyleIdx="2" presStyleCnt="6">
        <dgm:presLayoutVars>
          <dgm:bulletEnabled val="1"/>
        </dgm:presLayoutVars>
      </dgm:prSet>
      <dgm:spPr/>
    </dgm:pt>
    <dgm:pt modelId="{BD1834C1-D730-D14C-B71B-B06946DE5296}" type="pres">
      <dgm:prSet presAssocID="{C4352A54-8E4B-42F5-9A5E-5A063B23DF0F}" presName="root" presStyleCnt="0"/>
      <dgm:spPr/>
    </dgm:pt>
    <dgm:pt modelId="{D09F066A-1C8E-9842-BC4B-15E8A0F4BA48}" type="pres">
      <dgm:prSet presAssocID="{C4352A54-8E4B-42F5-9A5E-5A063B23DF0F}" presName="rootComposite" presStyleCnt="0"/>
      <dgm:spPr/>
    </dgm:pt>
    <dgm:pt modelId="{6636A72A-2AAA-3C49-AE0A-17EF854A5ABA}" type="pres">
      <dgm:prSet presAssocID="{C4352A54-8E4B-42F5-9A5E-5A063B23DF0F}" presName="rootText" presStyleLbl="node1" presStyleIdx="3" presStyleCnt="6"/>
      <dgm:spPr/>
    </dgm:pt>
    <dgm:pt modelId="{F00F3A08-BE07-F041-8C48-77A70D38E4A9}" type="pres">
      <dgm:prSet presAssocID="{C4352A54-8E4B-42F5-9A5E-5A063B23DF0F}" presName="rootConnector" presStyleLbl="node1" presStyleIdx="3" presStyleCnt="6"/>
      <dgm:spPr/>
    </dgm:pt>
    <dgm:pt modelId="{86081C1F-041F-F04E-A84F-73549619C56E}" type="pres">
      <dgm:prSet presAssocID="{C4352A54-8E4B-42F5-9A5E-5A063B23DF0F}" presName="childShape" presStyleCnt="0"/>
      <dgm:spPr/>
    </dgm:pt>
    <dgm:pt modelId="{3DDC076E-70A9-214F-A9C2-E3665AA442FA}" type="pres">
      <dgm:prSet presAssocID="{9FEB411C-F10A-48CE-8537-B1802EDED23B}" presName="Name13" presStyleLbl="parChTrans1D2" presStyleIdx="3" presStyleCnt="6"/>
      <dgm:spPr/>
    </dgm:pt>
    <dgm:pt modelId="{0AB58325-FA49-F449-8418-5DDC87B99354}" type="pres">
      <dgm:prSet presAssocID="{8CE62840-7AD9-4A08-947A-71E9E8FD6CA1}" presName="childText" presStyleLbl="bgAcc1" presStyleIdx="3" presStyleCnt="6">
        <dgm:presLayoutVars>
          <dgm:bulletEnabled val="1"/>
        </dgm:presLayoutVars>
      </dgm:prSet>
      <dgm:spPr/>
    </dgm:pt>
    <dgm:pt modelId="{71F251B1-AB6E-DE42-A40B-6600F889F309}" type="pres">
      <dgm:prSet presAssocID="{DEC4D9FE-4067-1548-9503-64617AC59695}" presName="root" presStyleCnt="0"/>
      <dgm:spPr/>
    </dgm:pt>
    <dgm:pt modelId="{6D677359-FF99-C248-84ED-961A330976FE}" type="pres">
      <dgm:prSet presAssocID="{DEC4D9FE-4067-1548-9503-64617AC59695}" presName="rootComposite" presStyleCnt="0"/>
      <dgm:spPr/>
    </dgm:pt>
    <dgm:pt modelId="{016761FD-DA01-B64D-B9FB-96B4EE5B5DCA}" type="pres">
      <dgm:prSet presAssocID="{DEC4D9FE-4067-1548-9503-64617AC59695}" presName="rootText" presStyleLbl="node1" presStyleIdx="4" presStyleCnt="6"/>
      <dgm:spPr/>
    </dgm:pt>
    <dgm:pt modelId="{209CEA4E-E5EF-1F46-9ADB-2CCCE4FDB3B5}" type="pres">
      <dgm:prSet presAssocID="{DEC4D9FE-4067-1548-9503-64617AC59695}" presName="rootConnector" presStyleLbl="node1" presStyleIdx="4" presStyleCnt="6"/>
      <dgm:spPr/>
    </dgm:pt>
    <dgm:pt modelId="{D6C77BE5-8624-7447-BF88-7B75BFFBD489}" type="pres">
      <dgm:prSet presAssocID="{DEC4D9FE-4067-1548-9503-64617AC59695}" presName="childShape" presStyleCnt="0"/>
      <dgm:spPr/>
    </dgm:pt>
    <dgm:pt modelId="{7F7EB43A-6409-AF4C-B3C7-6E5C9339D208}" type="pres">
      <dgm:prSet presAssocID="{94A241D8-838C-CB42-9FC1-FADB87E9A5E9}" presName="Name13" presStyleLbl="parChTrans1D2" presStyleIdx="4" presStyleCnt="6"/>
      <dgm:spPr/>
    </dgm:pt>
    <dgm:pt modelId="{E5D6BF66-33DF-5C4E-9EEE-2716ECAFF1AE}" type="pres">
      <dgm:prSet presAssocID="{EDB9707C-7456-A348-9DDB-B25369B0F721}" presName="childText" presStyleLbl="bgAcc1" presStyleIdx="4" presStyleCnt="6">
        <dgm:presLayoutVars>
          <dgm:bulletEnabled val="1"/>
        </dgm:presLayoutVars>
      </dgm:prSet>
      <dgm:spPr/>
    </dgm:pt>
    <dgm:pt modelId="{5F877C81-A6EC-CE4E-9C71-E4BEFA81A31B}" type="pres">
      <dgm:prSet presAssocID="{FDE97A42-D05A-A743-86EA-A05C1E76F7F9}" presName="root" presStyleCnt="0"/>
      <dgm:spPr/>
    </dgm:pt>
    <dgm:pt modelId="{8E677CC2-181F-C345-9CD0-E704C5BEA4D8}" type="pres">
      <dgm:prSet presAssocID="{FDE97A42-D05A-A743-86EA-A05C1E76F7F9}" presName="rootComposite" presStyleCnt="0"/>
      <dgm:spPr/>
    </dgm:pt>
    <dgm:pt modelId="{74722716-21F9-1748-B95C-AA156F8BA5AD}" type="pres">
      <dgm:prSet presAssocID="{FDE97A42-D05A-A743-86EA-A05C1E76F7F9}" presName="rootText" presStyleLbl="node1" presStyleIdx="5" presStyleCnt="6"/>
      <dgm:spPr/>
    </dgm:pt>
    <dgm:pt modelId="{CEC315EA-EAE4-5441-9F79-FF1CF0A55CCA}" type="pres">
      <dgm:prSet presAssocID="{FDE97A42-D05A-A743-86EA-A05C1E76F7F9}" presName="rootConnector" presStyleLbl="node1" presStyleIdx="5" presStyleCnt="6"/>
      <dgm:spPr/>
    </dgm:pt>
    <dgm:pt modelId="{9456FFB2-DC51-4947-B847-A0AD6EC99FF3}" type="pres">
      <dgm:prSet presAssocID="{FDE97A42-D05A-A743-86EA-A05C1E76F7F9}" presName="childShape" presStyleCnt="0"/>
      <dgm:spPr/>
    </dgm:pt>
    <dgm:pt modelId="{EBB02DAC-3FB5-9840-8939-ED5F7BE94416}" type="pres">
      <dgm:prSet presAssocID="{B16EB396-CF54-0B40-A793-2B43A1B581D7}" presName="Name13" presStyleLbl="parChTrans1D2" presStyleIdx="5" presStyleCnt="6"/>
      <dgm:spPr/>
    </dgm:pt>
    <dgm:pt modelId="{C47FEDD3-5D4D-E94E-97F1-A0E27FE74BFA}" type="pres">
      <dgm:prSet presAssocID="{46A2CF8D-3CF2-0943-8A33-FF39EFA939FA}" presName="childText" presStyleLbl="bgAcc1" presStyleIdx="5" presStyleCnt="6">
        <dgm:presLayoutVars>
          <dgm:bulletEnabled val="1"/>
        </dgm:presLayoutVars>
      </dgm:prSet>
      <dgm:spPr/>
    </dgm:pt>
  </dgm:ptLst>
  <dgm:cxnLst>
    <dgm:cxn modelId="{C74C0905-0386-1C42-ABB9-C1B94E5A59FA}" type="presOf" srcId="{56681943-EC86-4D88-B2F8-973A0987648E}" destId="{C19D6BEE-2696-F043-A929-B88646E2E1F2}" srcOrd="0" destOrd="0" presId="urn:microsoft.com/office/officeart/2005/8/layout/hierarchy3"/>
    <dgm:cxn modelId="{B7B6F00B-75BE-0047-BD65-3921AC9B4141}" type="presOf" srcId="{BE7F7C8B-678E-40C3-9724-CE59E9AC1CE7}" destId="{01A8913A-7B66-C947-9BAD-8FEDD069426F}" srcOrd="1" destOrd="0" presId="urn:microsoft.com/office/officeart/2005/8/layout/hierarchy3"/>
    <dgm:cxn modelId="{ADEB6B0C-8860-8542-B203-A6B3A4971FBA}" type="presOf" srcId="{BE7F7C8B-678E-40C3-9724-CE59E9AC1CE7}" destId="{5505B26E-2387-BB49-8E0C-156B0842CCAF}" srcOrd="0" destOrd="0" presId="urn:microsoft.com/office/officeart/2005/8/layout/hierarchy3"/>
    <dgm:cxn modelId="{E09A2812-1106-CB4A-B664-D04EBA62CABC}" type="presOf" srcId="{9FEB411C-F10A-48CE-8537-B1802EDED23B}" destId="{3DDC076E-70A9-214F-A9C2-E3665AA442FA}" srcOrd="0" destOrd="0" presId="urn:microsoft.com/office/officeart/2005/8/layout/hierarchy3"/>
    <dgm:cxn modelId="{FF77C714-1E20-EE4E-AB30-9D119D4DFD2E}" srcId="{C6B5C0E2-8B53-4D71-B584-3531CDAE03B5}" destId="{FDE97A42-D05A-A743-86EA-A05C1E76F7F9}" srcOrd="5" destOrd="0" parTransId="{B1038F43-D2EA-A848-A5CB-AB6DF3E52D49}" sibTransId="{D4881551-1D53-2046-A0A2-94725AE2FB00}"/>
    <dgm:cxn modelId="{0D2D9416-75A5-6F47-B827-6EA938CD8B7F}" type="presOf" srcId="{94A241D8-838C-CB42-9FC1-FADB87E9A5E9}" destId="{7F7EB43A-6409-AF4C-B3C7-6E5C9339D208}" srcOrd="0" destOrd="0" presId="urn:microsoft.com/office/officeart/2005/8/layout/hierarchy3"/>
    <dgm:cxn modelId="{60F3761A-DC07-418A-8906-F40E576F1352}" srcId="{C02DCF5C-308C-4125-8255-91A44A6E5053}" destId="{295BC8F9-6F77-440F-BCC6-31357F4FCDA1}" srcOrd="0" destOrd="0" parTransId="{CDB5101F-B760-4D6E-8B55-83BAEB7853EA}" sibTransId="{0D5DEC24-C415-4795-A592-AECB54F87A4D}"/>
    <dgm:cxn modelId="{A4A8032B-EDB5-4B02-91CF-6C26E7B55DAB}" srcId="{C6B5C0E2-8B53-4D71-B584-3531CDAE03B5}" destId="{C02DCF5C-308C-4125-8255-91A44A6E5053}" srcOrd="2" destOrd="0" parTransId="{4EF0C860-4EF3-474A-A5AD-CC3998E1B1F2}" sibTransId="{8C39642C-CD8C-47D6-98D8-1F0170E1ED09}"/>
    <dgm:cxn modelId="{B2BF7E39-3B37-5848-AD29-165F53F0AA7A}" type="presOf" srcId="{DEC4D9FE-4067-1548-9503-64617AC59695}" destId="{209CEA4E-E5EF-1F46-9ADB-2CCCE4FDB3B5}" srcOrd="1" destOrd="0" presId="urn:microsoft.com/office/officeart/2005/8/layout/hierarchy3"/>
    <dgm:cxn modelId="{120BCE39-8979-4808-A170-D1A1A28ECF8B}" srcId="{C6B5C0E2-8B53-4D71-B584-3531CDAE03B5}" destId="{BE7F7C8B-678E-40C3-9724-CE59E9AC1CE7}" srcOrd="0" destOrd="0" parTransId="{5A92223D-AC04-4A7C-B60C-BB6956AF91AA}" sibTransId="{25D7E070-0940-4A66-B74B-BD30C744DB32}"/>
    <dgm:cxn modelId="{9CD03A5D-6DA6-ED4E-BFE6-6EAEBA992E92}" type="presOf" srcId="{B16EB396-CF54-0B40-A793-2B43A1B581D7}" destId="{EBB02DAC-3FB5-9840-8939-ED5F7BE94416}" srcOrd="0" destOrd="0" presId="urn:microsoft.com/office/officeart/2005/8/layout/hierarchy3"/>
    <dgm:cxn modelId="{2FB32160-5836-0446-BF0F-F4DE2E932FCE}" srcId="{DEC4D9FE-4067-1548-9503-64617AC59695}" destId="{EDB9707C-7456-A348-9DDB-B25369B0F721}" srcOrd="0" destOrd="0" parTransId="{94A241D8-838C-CB42-9FC1-FADB87E9A5E9}" sibTransId="{C402F136-ED82-4B4E-B12B-5BD33260CB3B}"/>
    <dgm:cxn modelId="{AF625860-5E8B-944C-A3DF-AD238F8D51B4}" type="presOf" srcId="{C6B5C0E2-8B53-4D71-B584-3531CDAE03B5}" destId="{7CB4B8B1-751B-5E48-BA53-7B720A6B7F2B}" srcOrd="0" destOrd="0" presId="urn:microsoft.com/office/officeart/2005/8/layout/hierarchy3"/>
    <dgm:cxn modelId="{54250944-7175-B149-A2A6-55724EDB302A}" type="presOf" srcId="{42765723-9848-4F32-9438-29D1B50530AF}" destId="{356B4CFE-9937-D548-A3C7-7429BFEA8CA9}" srcOrd="1" destOrd="0" presId="urn:microsoft.com/office/officeart/2005/8/layout/hierarchy3"/>
    <dgm:cxn modelId="{0C9C2B48-6842-E64F-B568-D30F115ECE5D}" srcId="{C6B5C0E2-8B53-4D71-B584-3531CDAE03B5}" destId="{DEC4D9FE-4067-1548-9503-64617AC59695}" srcOrd="4" destOrd="0" parTransId="{A9511ADE-25AC-DD42-8958-53A01EEBFFD7}" sibTransId="{4F1A76AB-66E6-794C-B9A6-4B5033FA26CE}"/>
    <dgm:cxn modelId="{02DFC048-897B-4271-B834-E1D13DA1F8AF}" srcId="{C6B5C0E2-8B53-4D71-B584-3531CDAE03B5}" destId="{42765723-9848-4F32-9438-29D1B50530AF}" srcOrd="1" destOrd="0" parTransId="{063775AB-1DFC-472B-9AD4-4347B115BED7}" sibTransId="{83ABD6E3-3754-4B7E-8F4D-76C70A94BB7D}"/>
    <dgm:cxn modelId="{25BBE448-8102-7545-8F3E-2A1F1090D884}" type="presOf" srcId="{C4352A54-8E4B-42F5-9A5E-5A063B23DF0F}" destId="{6636A72A-2AAA-3C49-AE0A-17EF854A5ABA}" srcOrd="0" destOrd="0" presId="urn:microsoft.com/office/officeart/2005/8/layout/hierarchy3"/>
    <dgm:cxn modelId="{C6562069-0874-4FC1-9AB3-A17A642EC1C9}" srcId="{42765723-9848-4F32-9438-29D1B50530AF}" destId="{02650E9E-5020-46D2-8039-D56D11F0B92B}" srcOrd="0" destOrd="0" parTransId="{56681943-EC86-4D88-B2F8-973A0987648E}" sibTransId="{91C2EFEB-38B3-4FB6-893C-A37AF1CABAA0}"/>
    <dgm:cxn modelId="{8366E17C-AABE-1240-9166-BA9CF8F0A9FA}" type="presOf" srcId="{FDE97A42-D05A-A743-86EA-A05C1E76F7F9}" destId="{74722716-21F9-1748-B95C-AA156F8BA5AD}" srcOrd="0" destOrd="0" presId="urn:microsoft.com/office/officeart/2005/8/layout/hierarchy3"/>
    <dgm:cxn modelId="{4DD9938C-479A-7648-AA85-108EBBB149F2}" type="presOf" srcId="{DEC4D9FE-4067-1548-9503-64617AC59695}" destId="{016761FD-DA01-B64D-B9FB-96B4EE5B5DCA}" srcOrd="0" destOrd="0" presId="urn:microsoft.com/office/officeart/2005/8/layout/hierarchy3"/>
    <dgm:cxn modelId="{64D70D8F-5E20-D243-B7F2-2FDC91C738B9}" type="presOf" srcId="{CDEE58B9-C1BA-499E-9FCC-ADCE25813A7F}" destId="{0D9D0F8F-A55B-6A44-A7B1-54A8894E1A65}" srcOrd="0" destOrd="0" presId="urn:microsoft.com/office/officeart/2005/8/layout/hierarchy3"/>
    <dgm:cxn modelId="{64AE6091-26BA-FB4E-8072-3828F9BCAEA5}" type="presOf" srcId="{C2230BBE-E02B-44C5-B71E-7510BE6B9603}" destId="{D9B005E7-77F4-0E49-BD0F-D7DB10E34BF1}" srcOrd="0" destOrd="0" presId="urn:microsoft.com/office/officeart/2005/8/layout/hierarchy3"/>
    <dgm:cxn modelId="{020F9E9D-B101-1748-A155-9A0A22033155}" type="presOf" srcId="{46A2CF8D-3CF2-0943-8A33-FF39EFA939FA}" destId="{C47FEDD3-5D4D-E94E-97F1-A0E27FE74BFA}" srcOrd="0" destOrd="0" presId="urn:microsoft.com/office/officeart/2005/8/layout/hierarchy3"/>
    <dgm:cxn modelId="{12442F9F-9F7F-A54D-AA1E-0BEC40E7B1B3}" type="presOf" srcId="{C02DCF5C-308C-4125-8255-91A44A6E5053}" destId="{206EFD67-AA39-EB4B-9DF4-D317079D1CD4}" srcOrd="0" destOrd="0" presId="urn:microsoft.com/office/officeart/2005/8/layout/hierarchy3"/>
    <dgm:cxn modelId="{E6E964A0-3916-40A3-8E96-67B303D0DC2F}" srcId="{295BC8F9-6F77-440F-BCC6-31357F4FCDA1}" destId="{1AAD56D6-A261-403E-98CA-849C63AC802E}" srcOrd="0" destOrd="0" parTransId="{0CD08992-CF44-476E-83FC-A8D87A39739B}" sibTransId="{A7D35568-2842-43EA-BB56-4A6CFAA4B908}"/>
    <dgm:cxn modelId="{E3A2A5A3-460A-514B-92A8-DAC0CADFB68D}" type="presOf" srcId="{FDE97A42-D05A-A743-86EA-A05C1E76F7F9}" destId="{CEC315EA-EAE4-5441-9F79-FF1CF0A55CCA}" srcOrd="1" destOrd="0" presId="urn:microsoft.com/office/officeart/2005/8/layout/hierarchy3"/>
    <dgm:cxn modelId="{36AE72B7-43F9-AC4B-B860-FDFF3D698E8C}" type="presOf" srcId="{02650E9E-5020-46D2-8039-D56D11F0B92B}" destId="{A2E1A11E-906F-FB47-8505-1FEF55B647E5}" srcOrd="0" destOrd="0" presId="urn:microsoft.com/office/officeart/2005/8/layout/hierarchy3"/>
    <dgm:cxn modelId="{9331BAB7-3D30-0F42-9EA0-A93D580EC63B}" srcId="{FDE97A42-D05A-A743-86EA-A05C1E76F7F9}" destId="{46A2CF8D-3CF2-0943-8A33-FF39EFA939FA}" srcOrd="0" destOrd="0" parTransId="{B16EB396-CF54-0B40-A793-2B43A1B581D7}" sibTransId="{A2B0E546-C798-1C4D-82F5-49ABD949D8B6}"/>
    <dgm:cxn modelId="{E5F546B8-1C2A-2B41-A382-846BC08BC40E}" type="presOf" srcId="{8CE62840-7AD9-4A08-947A-71E9E8FD6CA1}" destId="{0AB58325-FA49-F449-8418-5DDC87B99354}" srcOrd="0" destOrd="0" presId="urn:microsoft.com/office/officeart/2005/8/layout/hierarchy3"/>
    <dgm:cxn modelId="{41B1BCD0-D961-4B20-A6D2-231C7D859675}" srcId="{C6B5C0E2-8B53-4D71-B584-3531CDAE03B5}" destId="{C4352A54-8E4B-42F5-9A5E-5A063B23DF0F}" srcOrd="3" destOrd="0" parTransId="{B2322745-46E4-443F-9181-97D33F368856}" sibTransId="{343AFB45-98ED-4811-A865-A665F040486F}"/>
    <dgm:cxn modelId="{9143D5D2-58EB-4F13-A259-B1B0D2A62081}" srcId="{BE7F7C8B-678E-40C3-9724-CE59E9AC1CE7}" destId="{C2230BBE-E02B-44C5-B71E-7510BE6B9603}" srcOrd="0" destOrd="0" parTransId="{CDEE58B9-C1BA-499E-9FCC-ADCE25813A7F}" sibTransId="{C0D783AB-6FC2-4E50-A6A7-D1A334D12722}"/>
    <dgm:cxn modelId="{C8147DD8-0863-594E-8FFB-35BEF9EAC13D}" type="presOf" srcId="{295BC8F9-6F77-440F-BCC6-31357F4FCDA1}" destId="{7916A8CA-3EC3-7A49-BE38-8BE0A093B8F5}" srcOrd="0" destOrd="0" presId="urn:microsoft.com/office/officeart/2005/8/layout/hierarchy3"/>
    <dgm:cxn modelId="{B478CCDA-0A31-7E46-B61E-F00D24473A32}" type="presOf" srcId="{1AAD56D6-A261-403E-98CA-849C63AC802E}" destId="{7916A8CA-3EC3-7A49-BE38-8BE0A093B8F5}" srcOrd="0" destOrd="1" presId="urn:microsoft.com/office/officeart/2005/8/layout/hierarchy3"/>
    <dgm:cxn modelId="{DD80C7E0-59A4-2045-B017-111E727A105A}" type="presOf" srcId="{42765723-9848-4F32-9438-29D1B50530AF}" destId="{170EE540-36F0-E743-A26D-8E4CD844D5F4}" srcOrd="0" destOrd="0" presId="urn:microsoft.com/office/officeart/2005/8/layout/hierarchy3"/>
    <dgm:cxn modelId="{C05311E7-0FC8-A448-8A04-260741888573}" type="presOf" srcId="{CDB5101F-B760-4D6E-8B55-83BAEB7853EA}" destId="{F712EFA7-3B07-C149-A629-FF44E19A500B}" srcOrd="0" destOrd="0" presId="urn:microsoft.com/office/officeart/2005/8/layout/hierarchy3"/>
    <dgm:cxn modelId="{BB5CA5F0-D577-334F-ADD3-6747150FCFD3}" type="presOf" srcId="{C4352A54-8E4B-42F5-9A5E-5A063B23DF0F}" destId="{F00F3A08-BE07-F041-8C48-77A70D38E4A9}" srcOrd="1" destOrd="0" presId="urn:microsoft.com/office/officeart/2005/8/layout/hierarchy3"/>
    <dgm:cxn modelId="{6D073DF4-3A62-4B77-8C68-2F1786E9DFDB}" srcId="{C4352A54-8E4B-42F5-9A5E-5A063B23DF0F}" destId="{8CE62840-7AD9-4A08-947A-71E9E8FD6CA1}" srcOrd="0" destOrd="0" parTransId="{9FEB411C-F10A-48CE-8537-B1802EDED23B}" sibTransId="{3B12DA53-AF2E-4E15-ABBE-C86951C8681A}"/>
    <dgm:cxn modelId="{C2AA53F5-E2F8-5D4A-8E0B-946780C5AB32}" type="presOf" srcId="{EDB9707C-7456-A348-9DDB-B25369B0F721}" destId="{E5D6BF66-33DF-5C4E-9EEE-2716ECAFF1AE}" srcOrd="0" destOrd="0" presId="urn:microsoft.com/office/officeart/2005/8/layout/hierarchy3"/>
    <dgm:cxn modelId="{6B2578FB-9AA1-D841-B712-2218936A4BCF}" type="presOf" srcId="{C02DCF5C-308C-4125-8255-91A44A6E5053}" destId="{C78614E3-F30F-A54A-ABCC-317483EC8160}" srcOrd="1" destOrd="0" presId="urn:microsoft.com/office/officeart/2005/8/layout/hierarchy3"/>
    <dgm:cxn modelId="{949F8D05-BF0E-8544-AE2B-CACE0336E680}" type="presParOf" srcId="{7CB4B8B1-751B-5E48-BA53-7B720A6B7F2B}" destId="{9317BBAB-BA4D-A84E-A5AB-B9DB1FFE6725}" srcOrd="0" destOrd="0" presId="urn:microsoft.com/office/officeart/2005/8/layout/hierarchy3"/>
    <dgm:cxn modelId="{F3B48314-3B19-CE49-881A-0CD436C4918B}" type="presParOf" srcId="{9317BBAB-BA4D-A84E-A5AB-B9DB1FFE6725}" destId="{795DA59E-FC11-774F-81C1-D88B8869C2E3}" srcOrd="0" destOrd="0" presId="urn:microsoft.com/office/officeart/2005/8/layout/hierarchy3"/>
    <dgm:cxn modelId="{6E6E91A9-3A71-3740-A287-3A2A9E3511B3}" type="presParOf" srcId="{795DA59E-FC11-774F-81C1-D88B8869C2E3}" destId="{5505B26E-2387-BB49-8E0C-156B0842CCAF}" srcOrd="0" destOrd="0" presId="urn:microsoft.com/office/officeart/2005/8/layout/hierarchy3"/>
    <dgm:cxn modelId="{A576C9AD-521E-854E-B187-541229164CD4}" type="presParOf" srcId="{795DA59E-FC11-774F-81C1-D88B8869C2E3}" destId="{01A8913A-7B66-C947-9BAD-8FEDD069426F}" srcOrd="1" destOrd="0" presId="urn:microsoft.com/office/officeart/2005/8/layout/hierarchy3"/>
    <dgm:cxn modelId="{1DD0F0C1-ED7A-934B-93F8-B25E9D63042A}" type="presParOf" srcId="{9317BBAB-BA4D-A84E-A5AB-B9DB1FFE6725}" destId="{0FBC2AF2-0631-B641-B7E2-418F99EF5FAF}" srcOrd="1" destOrd="0" presId="urn:microsoft.com/office/officeart/2005/8/layout/hierarchy3"/>
    <dgm:cxn modelId="{8453DDED-950F-0641-908B-7A5D03A59177}" type="presParOf" srcId="{0FBC2AF2-0631-B641-B7E2-418F99EF5FAF}" destId="{0D9D0F8F-A55B-6A44-A7B1-54A8894E1A65}" srcOrd="0" destOrd="0" presId="urn:microsoft.com/office/officeart/2005/8/layout/hierarchy3"/>
    <dgm:cxn modelId="{2584023C-9D29-F742-B30A-5DC48625A510}" type="presParOf" srcId="{0FBC2AF2-0631-B641-B7E2-418F99EF5FAF}" destId="{D9B005E7-77F4-0E49-BD0F-D7DB10E34BF1}" srcOrd="1" destOrd="0" presId="urn:microsoft.com/office/officeart/2005/8/layout/hierarchy3"/>
    <dgm:cxn modelId="{83F0E86D-CF5B-B94C-A93A-11AC81DBCFC2}" type="presParOf" srcId="{7CB4B8B1-751B-5E48-BA53-7B720A6B7F2B}" destId="{C52ED8D3-A7CF-EB4B-861E-C5CE14CA66DF}" srcOrd="1" destOrd="0" presId="urn:microsoft.com/office/officeart/2005/8/layout/hierarchy3"/>
    <dgm:cxn modelId="{7E59E1A3-8D71-554D-8503-3E3E7423FF4A}" type="presParOf" srcId="{C52ED8D3-A7CF-EB4B-861E-C5CE14CA66DF}" destId="{4B099061-A556-D348-9893-75C78EED34E2}" srcOrd="0" destOrd="0" presId="urn:microsoft.com/office/officeart/2005/8/layout/hierarchy3"/>
    <dgm:cxn modelId="{4C4BDDAA-BCA2-354B-994D-DA5DF9045446}" type="presParOf" srcId="{4B099061-A556-D348-9893-75C78EED34E2}" destId="{170EE540-36F0-E743-A26D-8E4CD844D5F4}" srcOrd="0" destOrd="0" presId="urn:microsoft.com/office/officeart/2005/8/layout/hierarchy3"/>
    <dgm:cxn modelId="{8E585EAB-7FB7-4643-951F-0256A1849395}" type="presParOf" srcId="{4B099061-A556-D348-9893-75C78EED34E2}" destId="{356B4CFE-9937-D548-A3C7-7429BFEA8CA9}" srcOrd="1" destOrd="0" presId="urn:microsoft.com/office/officeart/2005/8/layout/hierarchy3"/>
    <dgm:cxn modelId="{3A6A79D9-6970-4446-9A13-92EB95D111DC}" type="presParOf" srcId="{C52ED8D3-A7CF-EB4B-861E-C5CE14CA66DF}" destId="{8F9AE27D-D09F-A842-80A5-5376DB174510}" srcOrd="1" destOrd="0" presId="urn:microsoft.com/office/officeart/2005/8/layout/hierarchy3"/>
    <dgm:cxn modelId="{B3E18A21-C4D1-2B46-8919-22BF9404982F}" type="presParOf" srcId="{8F9AE27D-D09F-A842-80A5-5376DB174510}" destId="{C19D6BEE-2696-F043-A929-B88646E2E1F2}" srcOrd="0" destOrd="0" presId="urn:microsoft.com/office/officeart/2005/8/layout/hierarchy3"/>
    <dgm:cxn modelId="{F8E63E46-89DE-E84C-AED0-935154B9AEFA}" type="presParOf" srcId="{8F9AE27D-D09F-A842-80A5-5376DB174510}" destId="{A2E1A11E-906F-FB47-8505-1FEF55B647E5}" srcOrd="1" destOrd="0" presId="urn:microsoft.com/office/officeart/2005/8/layout/hierarchy3"/>
    <dgm:cxn modelId="{9DF8CD61-379C-194E-919F-3BA0A39BDE7B}" type="presParOf" srcId="{7CB4B8B1-751B-5E48-BA53-7B720A6B7F2B}" destId="{B66BD998-42C1-D849-BA16-3F02E05E19BE}" srcOrd="2" destOrd="0" presId="urn:microsoft.com/office/officeart/2005/8/layout/hierarchy3"/>
    <dgm:cxn modelId="{AAE15383-4277-A243-A283-DB8F925BCCAD}" type="presParOf" srcId="{B66BD998-42C1-D849-BA16-3F02E05E19BE}" destId="{9E1BF46D-9626-5447-AAF4-4F72FF806E42}" srcOrd="0" destOrd="0" presId="urn:microsoft.com/office/officeart/2005/8/layout/hierarchy3"/>
    <dgm:cxn modelId="{CA28D28F-DF10-FF4F-84C0-0E46F402268B}" type="presParOf" srcId="{9E1BF46D-9626-5447-AAF4-4F72FF806E42}" destId="{206EFD67-AA39-EB4B-9DF4-D317079D1CD4}" srcOrd="0" destOrd="0" presId="urn:microsoft.com/office/officeart/2005/8/layout/hierarchy3"/>
    <dgm:cxn modelId="{70D763D5-6558-3E4B-B0B9-C897BC01D308}" type="presParOf" srcId="{9E1BF46D-9626-5447-AAF4-4F72FF806E42}" destId="{C78614E3-F30F-A54A-ABCC-317483EC8160}" srcOrd="1" destOrd="0" presId="urn:microsoft.com/office/officeart/2005/8/layout/hierarchy3"/>
    <dgm:cxn modelId="{03F22C9F-03BC-5F47-ABD3-104B60F8CCBC}" type="presParOf" srcId="{B66BD998-42C1-D849-BA16-3F02E05E19BE}" destId="{51C909FD-5EFD-9F48-B7A4-945300393CBF}" srcOrd="1" destOrd="0" presId="urn:microsoft.com/office/officeart/2005/8/layout/hierarchy3"/>
    <dgm:cxn modelId="{DD2AA8BB-B022-7A48-9071-6D8B0B0B76A2}" type="presParOf" srcId="{51C909FD-5EFD-9F48-B7A4-945300393CBF}" destId="{F712EFA7-3B07-C149-A629-FF44E19A500B}" srcOrd="0" destOrd="0" presId="urn:microsoft.com/office/officeart/2005/8/layout/hierarchy3"/>
    <dgm:cxn modelId="{D6B3EE8C-D35B-1247-8737-38850D2850F3}" type="presParOf" srcId="{51C909FD-5EFD-9F48-B7A4-945300393CBF}" destId="{7916A8CA-3EC3-7A49-BE38-8BE0A093B8F5}" srcOrd="1" destOrd="0" presId="urn:microsoft.com/office/officeart/2005/8/layout/hierarchy3"/>
    <dgm:cxn modelId="{6B7B6DAF-B81A-AE4E-8B09-1489D0E0AE9C}" type="presParOf" srcId="{7CB4B8B1-751B-5E48-BA53-7B720A6B7F2B}" destId="{BD1834C1-D730-D14C-B71B-B06946DE5296}" srcOrd="3" destOrd="0" presId="urn:microsoft.com/office/officeart/2005/8/layout/hierarchy3"/>
    <dgm:cxn modelId="{9B19A20C-228B-8A4E-A8A2-6CF7B779923E}" type="presParOf" srcId="{BD1834C1-D730-D14C-B71B-B06946DE5296}" destId="{D09F066A-1C8E-9842-BC4B-15E8A0F4BA48}" srcOrd="0" destOrd="0" presId="urn:microsoft.com/office/officeart/2005/8/layout/hierarchy3"/>
    <dgm:cxn modelId="{9CB6C9B6-307B-074A-868D-B73E52A726D4}" type="presParOf" srcId="{D09F066A-1C8E-9842-BC4B-15E8A0F4BA48}" destId="{6636A72A-2AAA-3C49-AE0A-17EF854A5ABA}" srcOrd="0" destOrd="0" presId="urn:microsoft.com/office/officeart/2005/8/layout/hierarchy3"/>
    <dgm:cxn modelId="{EEC7C53D-7DF1-1B48-9D6E-258859740170}" type="presParOf" srcId="{D09F066A-1C8E-9842-BC4B-15E8A0F4BA48}" destId="{F00F3A08-BE07-F041-8C48-77A70D38E4A9}" srcOrd="1" destOrd="0" presId="urn:microsoft.com/office/officeart/2005/8/layout/hierarchy3"/>
    <dgm:cxn modelId="{368E7627-B366-634E-842D-EA52F6D07DC3}" type="presParOf" srcId="{BD1834C1-D730-D14C-B71B-B06946DE5296}" destId="{86081C1F-041F-F04E-A84F-73549619C56E}" srcOrd="1" destOrd="0" presId="urn:microsoft.com/office/officeart/2005/8/layout/hierarchy3"/>
    <dgm:cxn modelId="{9A0A20BF-2298-1C45-8A68-8A528229DE84}" type="presParOf" srcId="{86081C1F-041F-F04E-A84F-73549619C56E}" destId="{3DDC076E-70A9-214F-A9C2-E3665AA442FA}" srcOrd="0" destOrd="0" presId="urn:microsoft.com/office/officeart/2005/8/layout/hierarchy3"/>
    <dgm:cxn modelId="{DE4E2754-DDFF-264A-94B4-493510D3D011}" type="presParOf" srcId="{86081C1F-041F-F04E-A84F-73549619C56E}" destId="{0AB58325-FA49-F449-8418-5DDC87B99354}" srcOrd="1" destOrd="0" presId="urn:microsoft.com/office/officeart/2005/8/layout/hierarchy3"/>
    <dgm:cxn modelId="{0629A56D-4C92-C047-BC23-FA10D8D819F3}" type="presParOf" srcId="{7CB4B8B1-751B-5E48-BA53-7B720A6B7F2B}" destId="{71F251B1-AB6E-DE42-A40B-6600F889F309}" srcOrd="4" destOrd="0" presId="urn:microsoft.com/office/officeart/2005/8/layout/hierarchy3"/>
    <dgm:cxn modelId="{925B926E-05CA-9845-9B2D-CE215EF94409}" type="presParOf" srcId="{71F251B1-AB6E-DE42-A40B-6600F889F309}" destId="{6D677359-FF99-C248-84ED-961A330976FE}" srcOrd="0" destOrd="0" presId="urn:microsoft.com/office/officeart/2005/8/layout/hierarchy3"/>
    <dgm:cxn modelId="{153E8E21-C4F7-8940-B705-1988A62A1F4A}" type="presParOf" srcId="{6D677359-FF99-C248-84ED-961A330976FE}" destId="{016761FD-DA01-B64D-B9FB-96B4EE5B5DCA}" srcOrd="0" destOrd="0" presId="urn:microsoft.com/office/officeart/2005/8/layout/hierarchy3"/>
    <dgm:cxn modelId="{0BBBCC08-732C-BD44-8E1D-3B62B54E627F}" type="presParOf" srcId="{6D677359-FF99-C248-84ED-961A330976FE}" destId="{209CEA4E-E5EF-1F46-9ADB-2CCCE4FDB3B5}" srcOrd="1" destOrd="0" presId="urn:microsoft.com/office/officeart/2005/8/layout/hierarchy3"/>
    <dgm:cxn modelId="{C6077354-9472-5342-8045-9CD06C965681}" type="presParOf" srcId="{71F251B1-AB6E-DE42-A40B-6600F889F309}" destId="{D6C77BE5-8624-7447-BF88-7B75BFFBD489}" srcOrd="1" destOrd="0" presId="urn:microsoft.com/office/officeart/2005/8/layout/hierarchy3"/>
    <dgm:cxn modelId="{6B83C4D7-7C3A-F64F-8DF0-B4D38D4420B9}" type="presParOf" srcId="{D6C77BE5-8624-7447-BF88-7B75BFFBD489}" destId="{7F7EB43A-6409-AF4C-B3C7-6E5C9339D208}" srcOrd="0" destOrd="0" presId="urn:microsoft.com/office/officeart/2005/8/layout/hierarchy3"/>
    <dgm:cxn modelId="{5AFA6EFA-849A-2D45-BE86-F988031DDA82}" type="presParOf" srcId="{D6C77BE5-8624-7447-BF88-7B75BFFBD489}" destId="{E5D6BF66-33DF-5C4E-9EEE-2716ECAFF1AE}" srcOrd="1" destOrd="0" presId="urn:microsoft.com/office/officeart/2005/8/layout/hierarchy3"/>
    <dgm:cxn modelId="{E1AB1068-DE43-AC49-870A-8DE977EA2900}" type="presParOf" srcId="{7CB4B8B1-751B-5E48-BA53-7B720A6B7F2B}" destId="{5F877C81-A6EC-CE4E-9C71-E4BEFA81A31B}" srcOrd="5" destOrd="0" presId="urn:microsoft.com/office/officeart/2005/8/layout/hierarchy3"/>
    <dgm:cxn modelId="{D725BD9B-D549-2147-A20E-CA571243E88E}" type="presParOf" srcId="{5F877C81-A6EC-CE4E-9C71-E4BEFA81A31B}" destId="{8E677CC2-181F-C345-9CD0-E704C5BEA4D8}" srcOrd="0" destOrd="0" presId="urn:microsoft.com/office/officeart/2005/8/layout/hierarchy3"/>
    <dgm:cxn modelId="{B8C79E9D-5099-D94A-827D-9B5087A0CE86}" type="presParOf" srcId="{8E677CC2-181F-C345-9CD0-E704C5BEA4D8}" destId="{74722716-21F9-1748-B95C-AA156F8BA5AD}" srcOrd="0" destOrd="0" presId="urn:microsoft.com/office/officeart/2005/8/layout/hierarchy3"/>
    <dgm:cxn modelId="{4D4D2EC0-BEC1-C942-A3A8-4D90EA944056}" type="presParOf" srcId="{8E677CC2-181F-C345-9CD0-E704C5BEA4D8}" destId="{CEC315EA-EAE4-5441-9F79-FF1CF0A55CCA}" srcOrd="1" destOrd="0" presId="urn:microsoft.com/office/officeart/2005/8/layout/hierarchy3"/>
    <dgm:cxn modelId="{97377F5F-375F-CE47-AA67-101A2AFE2FF8}" type="presParOf" srcId="{5F877C81-A6EC-CE4E-9C71-E4BEFA81A31B}" destId="{9456FFB2-DC51-4947-B847-A0AD6EC99FF3}" srcOrd="1" destOrd="0" presId="urn:microsoft.com/office/officeart/2005/8/layout/hierarchy3"/>
    <dgm:cxn modelId="{E44B0A9E-6B84-8E4A-BFA7-171D16C4B413}" type="presParOf" srcId="{9456FFB2-DC51-4947-B847-A0AD6EC99FF3}" destId="{EBB02DAC-3FB5-9840-8939-ED5F7BE94416}" srcOrd="0" destOrd="0" presId="urn:microsoft.com/office/officeart/2005/8/layout/hierarchy3"/>
    <dgm:cxn modelId="{96C4C827-61F4-F042-8681-3457D18A89A1}" type="presParOf" srcId="{9456FFB2-DC51-4947-B847-A0AD6EC99FF3}" destId="{C47FEDD3-5D4D-E94E-97F1-A0E27FE74BFA}"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A280D5-C3FB-4C3C-8279-766CADC733C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67A2C512-7F7C-4014-AFA1-0AE5BAD3BE1A}">
      <dgm:prSet phldrT="[Text]"/>
      <dgm:spPr>
        <a:solidFill>
          <a:srgbClr val="C00000"/>
        </a:solidFill>
        <a:ln>
          <a:solidFill>
            <a:schemeClr val="tx1"/>
          </a:solidFill>
        </a:ln>
      </dgm:spPr>
      <dgm:t>
        <a:bodyPr/>
        <a:lstStyle/>
        <a:p>
          <a:r>
            <a:rPr lang="en-US" dirty="0"/>
            <a:t>Motion Made</a:t>
          </a:r>
        </a:p>
      </dgm:t>
    </dgm:pt>
    <dgm:pt modelId="{9FBA701E-8A93-4DDD-837A-429703D164EE}" type="parTrans" cxnId="{A4E8DA35-5883-4286-ACE2-C3A9E6AFBE43}">
      <dgm:prSet/>
      <dgm:spPr/>
      <dgm:t>
        <a:bodyPr/>
        <a:lstStyle/>
        <a:p>
          <a:endParaRPr lang="en-US"/>
        </a:p>
      </dgm:t>
    </dgm:pt>
    <dgm:pt modelId="{4A910A0E-C37D-43FB-9B26-4AF584C53617}" type="sibTrans" cxnId="{A4E8DA35-5883-4286-ACE2-C3A9E6AFBE43}">
      <dgm:prSet/>
      <dgm:spPr/>
      <dgm:t>
        <a:bodyPr/>
        <a:lstStyle/>
        <a:p>
          <a:endParaRPr lang="en-US"/>
        </a:p>
      </dgm:t>
    </dgm:pt>
    <dgm:pt modelId="{A0BB2051-3ABE-4324-BADF-0A561CAA8F64}">
      <dgm:prSet phldrT="[Text]"/>
      <dgm:spPr>
        <a:ln>
          <a:solidFill>
            <a:schemeClr val="tx1"/>
          </a:solidFill>
        </a:ln>
      </dgm:spPr>
      <dgm:t>
        <a:bodyPr/>
        <a:lstStyle/>
        <a:p>
          <a:r>
            <a:rPr lang="en-US" dirty="0"/>
            <a:t>Must be moved, seconded, and approved to move forward</a:t>
          </a:r>
        </a:p>
      </dgm:t>
    </dgm:pt>
    <dgm:pt modelId="{7B53511D-7326-4BEF-9CA4-8DBB667FDE4B}" type="parTrans" cxnId="{45B4A5B2-C1C6-40BC-B1CD-68821C63C5CB}">
      <dgm:prSet/>
      <dgm:spPr/>
      <dgm:t>
        <a:bodyPr/>
        <a:lstStyle/>
        <a:p>
          <a:endParaRPr lang="en-US"/>
        </a:p>
      </dgm:t>
    </dgm:pt>
    <dgm:pt modelId="{80FC198C-4554-4B7A-9B07-092713076A05}" type="sibTrans" cxnId="{45B4A5B2-C1C6-40BC-B1CD-68821C63C5CB}">
      <dgm:prSet/>
      <dgm:spPr/>
      <dgm:t>
        <a:bodyPr/>
        <a:lstStyle/>
        <a:p>
          <a:endParaRPr lang="en-US"/>
        </a:p>
      </dgm:t>
    </dgm:pt>
    <dgm:pt modelId="{0B233D71-4310-44ED-8D71-0F3AAD1521C7}">
      <dgm:prSet phldrT="[Text]"/>
      <dgm:spPr>
        <a:solidFill>
          <a:srgbClr val="C00000"/>
        </a:solidFill>
        <a:ln>
          <a:solidFill>
            <a:schemeClr val="tx1"/>
          </a:solidFill>
        </a:ln>
      </dgm:spPr>
      <dgm:t>
        <a:bodyPr/>
        <a:lstStyle/>
        <a:p>
          <a:r>
            <a:rPr lang="en-US" dirty="0"/>
            <a:t>Questions</a:t>
          </a:r>
        </a:p>
      </dgm:t>
    </dgm:pt>
    <dgm:pt modelId="{EA14F1AA-EF11-4217-B3A6-1982C37EE3C0}" type="parTrans" cxnId="{E5198911-EE6F-42F3-8DA6-4933D6B0B89C}">
      <dgm:prSet/>
      <dgm:spPr/>
      <dgm:t>
        <a:bodyPr/>
        <a:lstStyle/>
        <a:p>
          <a:endParaRPr lang="en-US"/>
        </a:p>
      </dgm:t>
    </dgm:pt>
    <dgm:pt modelId="{BC4F1D5F-A8B5-47E7-A6E2-2313AA653A15}" type="sibTrans" cxnId="{E5198911-EE6F-42F3-8DA6-4933D6B0B89C}">
      <dgm:prSet/>
      <dgm:spPr/>
      <dgm:t>
        <a:bodyPr/>
        <a:lstStyle/>
        <a:p>
          <a:endParaRPr lang="en-US"/>
        </a:p>
      </dgm:t>
    </dgm:pt>
    <dgm:pt modelId="{1B238158-2A4F-4181-8109-D5257C62CA79}">
      <dgm:prSet phldrT="[Text]"/>
      <dgm:spPr>
        <a:ln>
          <a:solidFill>
            <a:schemeClr val="tx1"/>
          </a:solidFill>
        </a:ln>
      </dgm:spPr>
      <dgm:t>
        <a:bodyPr/>
        <a:lstStyle/>
        <a:p>
          <a:r>
            <a:rPr lang="en-US" dirty="0"/>
            <a:t>Reserved for questions, opinions must be saved for discussion </a:t>
          </a:r>
        </a:p>
      </dgm:t>
    </dgm:pt>
    <dgm:pt modelId="{2B2AD572-1BA4-4228-9EDD-63374470B290}" type="parTrans" cxnId="{AC8E6706-3A10-4FA2-9DD9-B2B094254689}">
      <dgm:prSet/>
      <dgm:spPr/>
      <dgm:t>
        <a:bodyPr/>
        <a:lstStyle/>
        <a:p>
          <a:endParaRPr lang="en-US"/>
        </a:p>
      </dgm:t>
    </dgm:pt>
    <dgm:pt modelId="{15E45AE8-7E36-4817-8EA1-A5EBD70953AE}" type="sibTrans" cxnId="{AC8E6706-3A10-4FA2-9DD9-B2B094254689}">
      <dgm:prSet/>
      <dgm:spPr/>
      <dgm:t>
        <a:bodyPr/>
        <a:lstStyle/>
        <a:p>
          <a:endParaRPr lang="en-US"/>
        </a:p>
      </dgm:t>
    </dgm:pt>
    <dgm:pt modelId="{4D0E59EE-3B2A-4BDD-8104-60A7F0A96B93}">
      <dgm:prSet phldrT="[Text]"/>
      <dgm:spPr>
        <a:solidFill>
          <a:srgbClr val="C00000"/>
        </a:solidFill>
        <a:ln>
          <a:solidFill>
            <a:schemeClr val="tx1"/>
          </a:solidFill>
        </a:ln>
      </dgm:spPr>
      <dgm:t>
        <a:bodyPr/>
        <a:lstStyle/>
        <a:p>
          <a:r>
            <a:rPr lang="en-US" dirty="0"/>
            <a:t>Discussion</a:t>
          </a:r>
        </a:p>
      </dgm:t>
    </dgm:pt>
    <dgm:pt modelId="{514927A8-EBE3-4455-AEBF-C581633C2BB8}" type="parTrans" cxnId="{FA5EECAC-E2DD-4064-A338-591DAB505B78}">
      <dgm:prSet/>
      <dgm:spPr/>
      <dgm:t>
        <a:bodyPr/>
        <a:lstStyle/>
        <a:p>
          <a:endParaRPr lang="en-US"/>
        </a:p>
      </dgm:t>
    </dgm:pt>
    <dgm:pt modelId="{3CA66267-B032-43E3-8DBC-6D40E2FECFAB}" type="sibTrans" cxnId="{FA5EECAC-E2DD-4064-A338-591DAB505B78}">
      <dgm:prSet/>
      <dgm:spPr/>
      <dgm:t>
        <a:bodyPr/>
        <a:lstStyle/>
        <a:p>
          <a:endParaRPr lang="en-US"/>
        </a:p>
      </dgm:t>
    </dgm:pt>
    <dgm:pt modelId="{1FB07BE5-BE54-4D43-827D-369C9313BA89}">
      <dgm:prSet phldrT="[Text]"/>
      <dgm:spPr>
        <a:ln>
          <a:solidFill>
            <a:schemeClr val="tx1"/>
          </a:solidFill>
        </a:ln>
      </dgm:spPr>
      <dgm:t>
        <a:bodyPr/>
        <a:lstStyle/>
        <a:p>
          <a:r>
            <a:rPr lang="en-US" dirty="0"/>
            <a:t>You have two speaking points</a:t>
          </a:r>
        </a:p>
      </dgm:t>
    </dgm:pt>
    <dgm:pt modelId="{84A380D0-629B-4801-A59D-9800B3C82CC9}" type="parTrans" cxnId="{1D141062-AC59-4638-94A2-48E74B5C513F}">
      <dgm:prSet/>
      <dgm:spPr/>
      <dgm:t>
        <a:bodyPr/>
        <a:lstStyle/>
        <a:p>
          <a:endParaRPr lang="en-US"/>
        </a:p>
      </dgm:t>
    </dgm:pt>
    <dgm:pt modelId="{A807CCDE-56C6-4473-AE2A-A40E2EE16FAD}" type="sibTrans" cxnId="{1D141062-AC59-4638-94A2-48E74B5C513F}">
      <dgm:prSet/>
      <dgm:spPr/>
      <dgm:t>
        <a:bodyPr/>
        <a:lstStyle/>
        <a:p>
          <a:endParaRPr lang="en-US"/>
        </a:p>
      </dgm:t>
    </dgm:pt>
    <dgm:pt modelId="{A4A694CF-7486-45FE-9D9D-56BF2BAC62B2}">
      <dgm:prSet/>
      <dgm:spPr>
        <a:solidFill>
          <a:srgbClr val="C00000"/>
        </a:solidFill>
        <a:ln>
          <a:solidFill>
            <a:schemeClr val="tx1"/>
          </a:solidFill>
        </a:ln>
      </dgm:spPr>
      <dgm:t>
        <a:bodyPr/>
        <a:lstStyle/>
        <a:p>
          <a:r>
            <a:rPr lang="en-US" dirty="0"/>
            <a:t>Vote</a:t>
          </a:r>
        </a:p>
      </dgm:t>
    </dgm:pt>
    <dgm:pt modelId="{737EE4CF-15D6-4A27-BCFF-8E4340ADD4FB}" type="parTrans" cxnId="{05F690BB-CAC4-498C-A0EE-D70361CF001C}">
      <dgm:prSet/>
      <dgm:spPr/>
      <dgm:t>
        <a:bodyPr/>
        <a:lstStyle/>
        <a:p>
          <a:endParaRPr lang="en-US"/>
        </a:p>
      </dgm:t>
    </dgm:pt>
    <dgm:pt modelId="{82C054A9-DF38-496B-80C3-3FFC6C38C663}" type="sibTrans" cxnId="{05F690BB-CAC4-498C-A0EE-D70361CF001C}">
      <dgm:prSet/>
      <dgm:spPr/>
      <dgm:t>
        <a:bodyPr/>
        <a:lstStyle/>
        <a:p>
          <a:endParaRPr lang="en-US"/>
        </a:p>
      </dgm:t>
    </dgm:pt>
    <dgm:pt modelId="{ADDBF860-F289-4CD5-87A6-9F0BB28E184B}">
      <dgm:prSet phldrT="[Text]"/>
      <dgm:spPr>
        <a:ln>
          <a:solidFill>
            <a:schemeClr val="tx1"/>
          </a:solidFill>
        </a:ln>
      </dgm:spPr>
      <dgm:t>
        <a:bodyPr/>
        <a:lstStyle/>
        <a:p>
          <a:r>
            <a:rPr lang="en-US" dirty="0"/>
            <a:t>Amendments can be proposed, in which this process will repeat itself </a:t>
          </a:r>
        </a:p>
      </dgm:t>
    </dgm:pt>
    <dgm:pt modelId="{E3CF1D39-6F46-4458-B6E8-86FCD11824DA}" type="parTrans" cxnId="{F91DB045-8996-4D70-8BF7-8C9D452DDE87}">
      <dgm:prSet/>
      <dgm:spPr/>
      <dgm:t>
        <a:bodyPr/>
        <a:lstStyle/>
        <a:p>
          <a:endParaRPr lang="en-US"/>
        </a:p>
      </dgm:t>
    </dgm:pt>
    <dgm:pt modelId="{419A7817-7F6B-4D0A-934A-698005DC3A3B}" type="sibTrans" cxnId="{F91DB045-8996-4D70-8BF7-8C9D452DDE87}">
      <dgm:prSet/>
      <dgm:spPr/>
      <dgm:t>
        <a:bodyPr/>
        <a:lstStyle/>
        <a:p>
          <a:endParaRPr lang="en-US"/>
        </a:p>
      </dgm:t>
    </dgm:pt>
    <dgm:pt modelId="{9E578687-93B4-45AC-B597-4986561D24AA}">
      <dgm:prSet/>
      <dgm:spPr>
        <a:ln>
          <a:solidFill>
            <a:schemeClr val="tx1"/>
          </a:solidFill>
        </a:ln>
      </dgm:spPr>
      <dgm:t>
        <a:bodyPr/>
        <a:lstStyle/>
        <a:p>
          <a:r>
            <a:rPr lang="en-US" dirty="0"/>
            <a:t>Majority vote is required </a:t>
          </a:r>
        </a:p>
      </dgm:t>
    </dgm:pt>
    <dgm:pt modelId="{E5389A1A-CD18-45FA-B2BF-DF0034E6010A}" type="parTrans" cxnId="{75A0D852-1A77-4BFF-899B-A8C0FACAEE5F}">
      <dgm:prSet/>
      <dgm:spPr/>
      <dgm:t>
        <a:bodyPr/>
        <a:lstStyle/>
        <a:p>
          <a:endParaRPr lang="en-US"/>
        </a:p>
      </dgm:t>
    </dgm:pt>
    <dgm:pt modelId="{C34A7E42-C2C9-429D-8ABA-6656D5098459}" type="sibTrans" cxnId="{75A0D852-1A77-4BFF-899B-A8C0FACAEE5F}">
      <dgm:prSet/>
      <dgm:spPr/>
      <dgm:t>
        <a:bodyPr/>
        <a:lstStyle/>
        <a:p>
          <a:endParaRPr lang="en-US"/>
        </a:p>
      </dgm:t>
    </dgm:pt>
    <dgm:pt modelId="{13C2C35E-18E9-4A3B-8808-82DE6B2D6D7C}">
      <dgm:prSet/>
      <dgm:spPr>
        <a:ln>
          <a:solidFill>
            <a:schemeClr val="tx1"/>
          </a:solidFill>
        </a:ln>
      </dgm:spPr>
      <dgm:t>
        <a:bodyPr/>
        <a:lstStyle/>
        <a:p>
          <a:r>
            <a:rPr lang="en-US" dirty="0"/>
            <a:t>Abstentions do not count towards overall vote count</a:t>
          </a:r>
        </a:p>
      </dgm:t>
    </dgm:pt>
    <dgm:pt modelId="{6D27B219-EB09-40CA-9F24-8DE8E0973A92}" type="parTrans" cxnId="{EABC0573-5629-48A6-98C9-4B9F9CBDC1EF}">
      <dgm:prSet/>
      <dgm:spPr/>
      <dgm:t>
        <a:bodyPr/>
        <a:lstStyle/>
        <a:p>
          <a:endParaRPr lang="en-US"/>
        </a:p>
      </dgm:t>
    </dgm:pt>
    <dgm:pt modelId="{93697F8F-1805-4899-A9DC-D486A2415708}" type="sibTrans" cxnId="{EABC0573-5629-48A6-98C9-4B9F9CBDC1EF}">
      <dgm:prSet/>
      <dgm:spPr/>
      <dgm:t>
        <a:bodyPr/>
        <a:lstStyle/>
        <a:p>
          <a:endParaRPr lang="en-US"/>
        </a:p>
      </dgm:t>
    </dgm:pt>
    <dgm:pt modelId="{D9F6E096-7FC4-42AB-A75A-CC2F92B1D66C}">
      <dgm:prSet/>
      <dgm:spPr>
        <a:ln>
          <a:solidFill>
            <a:schemeClr val="tx1"/>
          </a:solidFill>
        </a:ln>
      </dgm:spPr>
      <dgm:t>
        <a:bodyPr/>
        <a:lstStyle/>
        <a:p>
          <a:endParaRPr lang="en-US" dirty="0"/>
        </a:p>
      </dgm:t>
    </dgm:pt>
    <dgm:pt modelId="{D22DF6FA-4F7F-45C5-AA3D-739B65113C77}" type="parTrans" cxnId="{7DEB6822-55A3-4DC7-AECB-E8939EFE012E}">
      <dgm:prSet/>
      <dgm:spPr/>
      <dgm:t>
        <a:bodyPr/>
        <a:lstStyle/>
        <a:p>
          <a:endParaRPr lang="en-US"/>
        </a:p>
      </dgm:t>
    </dgm:pt>
    <dgm:pt modelId="{A92A723D-86AD-41D4-A856-15CFC057C401}" type="sibTrans" cxnId="{7DEB6822-55A3-4DC7-AECB-E8939EFE012E}">
      <dgm:prSet/>
      <dgm:spPr/>
      <dgm:t>
        <a:bodyPr/>
        <a:lstStyle/>
        <a:p>
          <a:endParaRPr lang="en-US"/>
        </a:p>
      </dgm:t>
    </dgm:pt>
    <dgm:pt modelId="{C6588412-67A8-4D29-8C1C-46DE62B547F2}" type="pres">
      <dgm:prSet presAssocID="{FDA280D5-C3FB-4C3C-8279-766CADC733C7}" presName="linearFlow" presStyleCnt="0">
        <dgm:presLayoutVars>
          <dgm:dir/>
          <dgm:animLvl val="lvl"/>
          <dgm:resizeHandles val="exact"/>
        </dgm:presLayoutVars>
      </dgm:prSet>
      <dgm:spPr/>
    </dgm:pt>
    <dgm:pt modelId="{E979A331-E0EB-4282-920D-A51572DA63BE}" type="pres">
      <dgm:prSet presAssocID="{67A2C512-7F7C-4014-AFA1-0AE5BAD3BE1A}" presName="composite" presStyleCnt="0"/>
      <dgm:spPr/>
    </dgm:pt>
    <dgm:pt modelId="{47E99F4D-C0B7-4B54-913B-0A1C06035D20}" type="pres">
      <dgm:prSet presAssocID="{67A2C512-7F7C-4014-AFA1-0AE5BAD3BE1A}" presName="parentText" presStyleLbl="alignNode1" presStyleIdx="0" presStyleCnt="4" custScaleX="97168" custScaleY="90236">
        <dgm:presLayoutVars>
          <dgm:chMax val="1"/>
          <dgm:bulletEnabled val="1"/>
        </dgm:presLayoutVars>
      </dgm:prSet>
      <dgm:spPr/>
    </dgm:pt>
    <dgm:pt modelId="{1577E035-4829-4DFB-8860-D105722F56BE}" type="pres">
      <dgm:prSet presAssocID="{67A2C512-7F7C-4014-AFA1-0AE5BAD3BE1A}" presName="descendantText" presStyleLbl="alignAcc1" presStyleIdx="0" presStyleCnt="4">
        <dgm:presLayoutVars>
          <dgm:bulletEnabled val="1"/>
        </dgm:presLayoutVars>
      </dgm:prSet>
      <dgm:spPr/>
    </dgm:pt>
    <dgm:pt modelId="{9D5E4546-1689-4133-BB38-4380530BA2F9}" type="pres">
      <dgm:prSet presAssocID="{4A910A0E-C37D-43FB-9B26-4AF584C53617}" presName="sp" presStyleCnt="0"/>
      <dgm:spPr/>
    </dgm:pt>
    <dgm:pt modelId="{2CFE2949-764D-41C2-BC65-4C92034AC937}" type="pres">
      <dgm:prSet presAssocID="{0B233D71-4310-44ED-8D71-0F3AAD1521C7}" presName="composite" presStyleCnt="0"/>
      <dgm:spPr/>
    </dgm:pt>
    <dgm:pt modelId="{A305D81B-2CA5-42B1-96AD-08A71E9414F1}" type="pres">
      <dgm:prSet presAssocID="{0B233D71-4310-44ED-8D71-0F3AAD1521C7}" presName="parentText" presStyleLbl="alignNode1" presStyleIdx="1" presStyleCnt="4">
        <dgm:presLayoutVars>
          <dgm:chMax val="1"/>
          <dgm:bulletEnabled val="1"/>
        </dgm:presLayoutVars>
      </dgm:prSet>
      <dgm:spPr/>
    </dgm:pt>
    <dgm:pt modelId="{9A3B5C25-F6DD-4D66-BD2D-93CF9248B329}" type="pres">
      <dgm:prSet presAssocID="{0B233D71-4310-44ED-8D71-0F3AAD1521C7}" presName="descendantText" presStyleLbl="alignAcc1" presStyleIdx="1" presStyleCnt="4">
        <dgm:presLayoutVars>
          <dgm:bulletEnabled val="1"/>
        </dgm:presLayoutVars>
      </dgm:prSet>
      <dgm:spPr/>
    </dgm:pt>
    <dgm:pt modelId="{09409514-BB9B-458E-944E-5CFE14BD017B}" type="pres">
      <dgm:prSet presAssocID="{BC4F1D5F-A8B5-47E7-A6E2-2313AA653A15}" presName="sp" presStyleCnt="0"/>
      <dgm:spPr/>
    </dgm:pt>
    <dgm:pt modelId="{0A7F159E-A2CF-4010-983F-F48EBBD05B98}" type="pres">
      <dgm:prSet presAssocID="{4D0E59EE-3B2A-4BDD-8104-60A7F0A96B93}" presName="composite" presStyleCnt="0"/>
      <dgm:spPr/>
    </dgm:pt>
    <dgm:pt modelId="{E5C57009-41BA-45D2-A694-5623C2118823}" type="pres">
      <dgm:prSet presAssocID="{4D0E59EE-3B2A-4BDD-8104-60A7F0A96B93}" presName="parentText" presStyleLbl="alignNode1" presStyleIdx="2" presStyleCnt="4">
        <dgm:presLayoutVars>
          <dgm:chMax val="1"/>
          <dgm:bulletEnabled val="1"/>
        </dgm:presLayoutVars>
      </dgm:prSet>
      <dgm:spPr/>
    </dgm:pt>
    <dgm:pt modelId="{41CB20E7-E917-4F06-83E1-D0B6B8F845AC}" type="pres">
      <dgm:prSet presAssocID="{4D0E59EE-3B2A-4BDD-8104-60A7F0A96B93}" presName="descendantText" presStyleLbl="alignAcc1" presStyleIdx="2" presStyleCnt="4">
        <dgm:presLayoutVars>
          <dgm:bulletEnabled val="1"/>
        </dgm:presLayoutVars>
      </dgm:prSet>
      <dgm:spPr/>
    </dgm:pt>
    <dgm:pt modelId="{6BBA951E-174D-4DC2-AC9B-EE97A0BAC132}" type="pres">
      <dgm:prSet presAssocID="{3CA66267-B032-43E3-8DBC-6D40E2FECFAB}" presName="sp" presStyleCnt="0"/>
      <dgm:spPr/>
    </dgm:pt>
    <dgm:pt modelId="{5401687D-A18E-4EE8-B0BD-6CC828D1B961}" type="pres">
      <dgm:prSet presAssocID="{A4A694CF-7486-45FE-9D9D-56BF2BAC62B2}" presName="composite" presStyleCnt="0"/>
      <dgm:spPr/>
    </dgm:pt>
    <dgm:pt modelId="{03D9BC12-66D9-4F9B-BA69-91DC9E3E56EA}" type="pres">
      <dgm:prSet presAssocID="{A4A694CF-7486-45FE-9D9D-56BF2BAC62B2}" presName="parentText" presStyleLbl="alignNode1" presStyleIdx="3" presStyleCnt="4">
        <dgm:presLayoutVars>
          <dgm:chMax val="1"/>
          <dgm:bulletEnabled val="1"/>
        </dgm:presLayoutVars>
      </dgm:prSet>
      <dgm:spPr/>
    </dgm:pt>
    <dgm:pt modelId="{111F1672-BBBB-417A-8359-55461B9A3DD4}" type="pres">
      <dgm:prSet presAssocID="{A4A694CF-7486-45FE-9D9D-56BF2BAC62B2}" presName="descendantText" presStyleLbl="alignAcc1" presStyleIdx="3" presStyleCnt="4" custLinFactNeighborY="0">
        <dgm:presLayoutVars>
          <dgm:bulletEnabled val="1"/>
        </dgm:presLayoutVars>
      </dgm:prSet>
      <dgm:spPr/>
    </dgm:pt>
  </dgm:ptLst>
  <dgm:cxnLst>
    <dgm:cxn modelId="{AC8E6706-3A10-4FA2-9DD9-B2B094254689}" srcId="{0B233D71-4310-44ED-8D71-0F3AAD1521C7}" destId="{1B238158-2A4F-4181-8109-D5257C62CA79}" srcOrd="0" destOrd="0" parTransId="{2B2AD572-1BA4-4228-9EDD-63374470B290}" sibTransId="{15E45AE8-7E36-4817-8EA1-A5EBD70953AE}"/>
    <dgm:cxn modelId="{E5198911-EE6F-42F3-8DA6-4933D6B0B89C}" srcId="{FDA280D5-C3FB-4C3C-8279-766CADC733C7}" destId="{0B233D71-4310-44ED-8D71-0F3AAD1521C7}" srcOrd="1" destOrd="0" parTransId="{EA14F1AA-EF11-4217-B3A6-1982C37EE3C0}" sibTransId="{BC4F1D5F-A8B5-47E7-A6E2-2313AA653A15}"/>
    <dgm:cxn modelId="{7DEB6822-55A3-4DC7-AECB-E8939EFE012E}" srcId="{A4A694CF-7486-45FE-9D9D-56BF2BAC62B2}" destId="{D9F6E096-7FC4-42AB-A75A-CC2F92B1D66C}" srcOrd="2" destOrd="0" parTransId="{D22DF6FA-4F7F-45C5-AA3D-739B65113C77}" sibTransId="{A92A723D-86AD-41D4-A856-15CFC057C401}"/>
    <dgm:cxn modelId="{0CDEFA2D-6E94-B048-974E-C8F8498DB001}" type="presOf" srcId="{D9F6E096-7FC4-42AB-A75A-CC2F92B1D66C}" destId="{111F1672-BBBB-417A-8359-55461B9A3DD4}" srcOrd="0" destOrd="2" presId="urn:microsoft.com/office/officeart/2005/8/layout/chevron2"/>
    <dgm:cxn modelId="{A4E8DA35-5883-4286-ACE2-C3A9E6AFBE43}" srcId="{FDA280D5-C3FB-4C3C-8279-766CADC733C7}" destId="{67A2C512-7F7C-4014-AFA1-0AE5BAD3BE1A}" srcOrd="0" destOrd="0" parTransId="{9FBA701E-8A93-4DDD-837A-429703D164EE}" sibTransId="{4A910A0E-C37D-43FB-9B26-4AF584C53617}"/>
    <dgm:cxn modelId="{E4064E3A-BA15-EA46-B2FD-73CA45AAF4D0}" type="presOf" srcId="{ADDBF860-F289-4CD5-87A6-9F0BB28E184B}" destId="{41CB20E7-E917-4F06-83E1-D0B6B8F845AC}" srcOrd="0" destOrd="1" presId="urn:microsoft.com/office/officeart/2005/8/layout/chevron2"/>
    <dgm:cxn modelId="{1D141062-AC59-4638-94A2-48E74B5C513F}" srcId="{4D0E59EE-3B2A-4BDD-8104-60A7F0A96B93}" destId="{1FB07BE5-BE54-4D43-827D-369C9313BA89}" srcOrd="0" destOrd="0" parTransId="{84A380D0-629B-4801-A59D-9800B3C82CC9}" sibTransId="{A807CCDE-56C6-4473-AE2A-A40E2EE16FAD}"/>
    <dgm:cxn modelId="{F91DB045-8996-4D70-8BF7-8C9D452DDE87}" srcId="{4D0E59EE-3B2A-4BDD-8104-60A7F0A96B93}" destId="{ADDBF860-F289-4CD5-87A6-9F0BB28E184B}" srcOrd="1" destOrd="0" parTransId="{E3CF1D39-6F46-4458-B6E8-86FCD11824DA}" sibTransId="{419A7817-7F6B-4D0A-934A-698005DC3A3B}"/>
    <dgm:cxn modelId="{75A0D852-1A77-4BFF-899B-A8C0FACAEE5F}" srcId="{A4A694CF-7486-45FE-9D9D-56BF2BAC62B2}" destId="{9E578687-93B4-45AC-B597-4986561D24AA}" srcOrd="0" destOrd="0" parTransId="{E5389A1A-CD18-45FA-B2BF-DF0034E6010A}" sibTransId="{C34A7E42-C2C9-429D-8ABA-6656D5098459}"/>
    <dgm:cxn modelId="{EABC0573-5629-48A6-98C9-4B9F9CBDC1EF}" srcId="{A4A694CF-7486-45FE-9D9D-56BF2BAC62B2}" destId="{13C2C35E-18E9-4A3B-8808-82DE6B2D6D7C}" srcOrd="1" destOrd="0" parTransId="{6D27B219-EB09-40CA-9F24-8DE8E0973A92}" sibTransId="{93697F8F-1805-4899-A9DC-D486A2415708}"/>
    <dgm:cxn modelId="{A88F3B79-0AFE-5F4D-9F45-F770753E97D8}" type="presOf" srcId="{13C2C35E-18E9-4A3B-8808-82DE6B2D6D7C}" destId="{111F1672-BBBB-417A-8359-55461B9A3DD4}" srcOrd="0" destOrd="1" presId="urn:microsoft.com/office/officeart/2005/8/layout/chevron2"/>
    <dgm:cxn modelId="{F7C9818F-37C2-864D-A030-55635C6B7AA1}" type="presOf" srcId="{0B233D71-4310-44ED-8D71-0F3AAD1521C7}" destId="{A305D81B-2CA5-42B1-96AD-08A71E9414F1}" srcOrd="0" destOrd="0" presId="urn:microsoft.com/office/officeart/2005/8/layout/chevron2"/>
    <dgm:cxn modelId="{A0EF3793-938D-0D40-9EBA-520E7C127C22}" type="presOf" srcId="{A0BB2051-3ABE-4324-BADF-0A561CAA8F64}" destId="{1577E035-4829-4DFB-8860-D105722F56BE}" srcOrd="0" destOrd="0" presId="urn:microsoft.com/office/officeart/2005/8/layout/chevron2"/>
    <dgm:cxn modelId="{66F6F0A3-D6CD-2B43-A158-F37887EB15CA}" type="presOf" srcId="{1FB07BE5-BE54-4D43-827D-369C9313BA89}" destId="{41CB20E7-E917-4F06-83E1-D0B6B8F845AC}" srcOrd="0" destOrd="0" presId="urn:microsoft.com/office/officeart/2005/8/layout/chevron2"/>
    <dgm:cxn modelId="{7FCE59A6-9D8E-5344-913E-8D320F969887}" type="presOf" srcId="{A4A694CF-7486-45FE-9D9D-56BF2BAC62B2}" destId="{03D9BC12-66D9-4F9B-BA69-91DC9E3E56EA}" srcOrd="0" destOrd="0" presId="urn:microsoft.com/office/officeart/2005/8/layout/chevron2"/>
    <dgm:cxn modelId="{D2AF25A7-40D5-1846-9711-01C860EC76F1}" type="presOf" srcId="{67A2C512-7F7C-4014-AFA1-0AE5BAD3BE1A}" destId="{47E99F4D-C0B7-4B54-913B-0A1C06035D20}" srcOrd="0" destOrd="0" presId="urn:microsoft.com/office/officeart/2005/8/layout/chevron2"/>
    <dgm:cxn modelId="{FA5EECAC-E2DD-4064-A338-591DAB505B78}" srcId="{FDA280D5-C3FB-4C3C-8279-766CADC733C7}" destId="{4D0E59EE-3B2A-4BDD-8104-60A7F0A96B93}" srcOrd="2" destOrd="0" parTransId="{514927A8-EBE3-4455-AEBF-C581633C2BB8}" sibTransId="{3CA66267-B032-43E3-8DBC-6D40E2FECFAB}"/>
    <dgm:cxn modelId="{45B4A5B2-C1C6-40BC-B1CD-68821C63C5CB}" srcId="{67A2C512-7F7C-4014-AFA1-0AE5BAD3BE1A}" destId="{A0BB2051-3ABE-4324-BADF-0A561CAA8F64}" srcOrd="0" destOrd="0" parTransId="{7B53511D-7326-4BEF-9CA4-8DBB667FDE4B}" sibTransId="{80FC198C-4554-4B7A-9B07-092713076A05}"/>
    <dgm:cxn modelId="{05F690BB-CAC4-498C-A0EE-D70361CF001C}" srcId="{FDA280D5-C3FB-4C3C-8279-766CADC733C7}" destId="{A4A694CF-7486-45FE-9D9D-56BF2BAC62B2}" srcOrd="3" destOrd="0" parTransId="{737EE4CF-15D6-4A27-BCFF-8E4340ADD4FB}" sibTransId="{82C054A9-DF38-496B-80C3-3FFC6C38C663}"/>
    <dgm:cxn modelId="{E20960C8-AD57-6D45-A0BD-BC91A1DEDC70}" type="presOf" srcId="{1B238158-2A4F-4181-8109-D5257C62CA79}" destId="{9A3B5C25-F6DD-4D66-BD2D-93CF9248B329}" srcOrd="0" destOrd="0" presId="urn:microsoft.com/office/officeart/2005/8/layout/chevron2"/>
    <dgm:cxn modelId="{2AA33BD4-7A56-AE47-B5A7-05BF054CAA6D}" type="presOf" srcId="{9E578687-93B4-45AC-B597-4986561D24AA}" destId="{111F1672-BBBB-417A-8359-55461B9A3DD4}" srcOrd="0" destOrd="0" presId="urn:microsoft.com/office/officeart/2005/8/layout/chevron2"/>
    <dgm:cxn modelId="{E90838D8-8BCB-5841-9EE6-6C4DDF3A6630}" type="presOf" srcId="{FDA280D5-C3FB-4C3C-8279-766CADC733C7}" destId="{C6588412-67A8-4D29-8C1C-46DE62B547F2}" srcOrd="0" destOrd="0" presId="urn:microsoft.com/office/officeart/2005/8/layout/chevron2"/>
    <dgm:cxn modelId="{9EFFADEC-1623-DE4A-A8E6-0561C96F72B3}" type="presOf" srcId="{4D0E59EE-3B2A-4BDD-8104-60A7F0A96B93}" destId="{E5C57009-41BA-45D2-A694-5623C2118823}" srcOrd="0" destOrd="0" presId="urn:microsoft.com/office/officeart/2005/8/layout/chevron2"/>
    <dgm:cxn modelId="{581993FC-600B-A544-951F-042F024EE0D7}" type="presParOf" srcId="{C6588412-67A8-4D29-8C1C-46DE62B547F2}" destId="{E979A331-E0EB-4282-920D-A51572DA63BE}" srcOrd="0" destOrd="0" presId="urn:microsoft.com/office/officeart/2005/8/layout/chevron2"/>
    <dgm:cxn modelId="{D2A461F7-E855-E749-983A-7E5A14F0B014}" type="presParOf" srcId="{E979A331-E0EB-4282-920D-A51572DA63BE}" destId="{47E99F4D-C0B7-4B54-913B-0A1C06035D20}" srcOrd="0" destOrd="0" presId="urn:microsoft.com/office/officeart/2005/8/layout/chevron2"/>
    <dgm:cxn modelId="{9B03A220-AD92-8848-BFCC-D64C0FD6AD32}" type="presParOf" srcId="{E979A331-E0EB-4282-920D-A51572DA63BE}" destId="{1577E035-4829-4DFB-8860-D105722F56BE}" srcOrd="1" destOrd="0" presId="urn:microsoft.com/office/officeart/2005/8/layout/chevron2"/>
    <dgm:cxn modelId="{7E72E750-3888-294F-81BC-C23710665A05}" type="presParOf" srcId="{C6588412-67A8-4D29-8C1C-46DE62B547F2}" destId="{9D5E4546-1689-4133-BB38-4380530BA2F9}" srcOrd="1" destOrd="0" presId="urn:microsoft.com/office/officeart/2005/8/layout/chevron2"/>
    <dgm:cxn modelId="{E2D8E07F-070B-1342-AE9D-6C02AFEE9D93}" type="presParOf" srcId="{C6588412-67A8-4D29-8C1C-46DE62B547F2}" destId="{2CFE2949-764D-41C2-BC65-4C92034AC937}" srcOrd="2" destOrd="0" presId="urn:microsoft.com/office/officeart/2005/8/layout/chevron2"/>
    <dgm:cxn modelId="{93E36F94-A5A6-164D-85C2-9883703D32E6}" type="presParOf" srcId="{2CFE2949-764D-41C2-BC65-4C92034AC937}" destId="{A305D81B-2CA5-42B1-96AD-08A71E9414F1}" srcOrd="0" destOrd="0" presId="urn:microsoft.com/office/officeart/2005/8/layout/chevron2"/>
    <dgm:cxn modelId="{A9D41B6D-AF9E-4246-B431-FDECB397700F}" type="presParOf" srcId="{2CFE2949-764D-41C2-BC65-4C92034AC937}" destId="{9A3B5C25-F6DD-4D66-BD2D-93CF9248B329}" srcOrd="1" destOrd="0" presId="urn:microsoft.com/office/officeart/2005/8/layout/chevron2"/>
    <dgm:cxn modelId="{00C9F1B8-EDF1-C64A-ABAC-B4B23DD75DA7}" type="presParOf" srcId="{C6588412-67A8-4D29-8C1C-46DE62B547F2}" destId="{09409514-BB9B-458E-944E-5CFE14BD017B}" srcOrd="3" destOrd="0" presId="urn:microsoft.com/office/officeart/2005/8/layout/chevron2"/>
    <dgm:cxn modelId="{63329AD8-1C26-0946-9F48-2179919B0C6B}" type="presParOf" srcId="{C6588412-67A8-4D29-8C1C-46DE62B547F2}" destId="{0A7F159E-A2CF-4010-983F-F48EBBD05B98}" srcOrd="4" destOrd="0" presId="urn:microsoft.com/office/officeart/2005/8/layout/chevron2"/>
    <dgm:cxn modelId="{9EB878DD-9093-1442-BB8F-BB9C0586C945}" type="presParOf" srcId="{0A7F159E-A2CF-4010-983F-F48EBBD05B98}" destId="{E5C57009-41BA-45D2-A694-5623C2118823}" srcOrd="0" destOrd="0" presId="urn:microsoft.com/office/officeart/2005/8/layout/chevron2"/>
    <dgm:cxn modelId="{0F03C088-D874-6947-9E27-C8CDEF0D90E3}" type="presParOf" srcId="{0A7F159E-A2CF-4010-983F-F48EBBD05B98}" destId="{41CB20E7-E917-4F06-83E1-D0B6B8F845AC}" srcOrd="1" destOrd="0" presId="urn:microsoft.com/office/officeart/2005/8/layout/chevron2"/>
    <dgm:cxn modelId="{9409397C-1C7D-9247-9372-02D4C3C663FE}" type="presParOf" srcId="{C6588412-67A8-4D29-8C1C-46DE62B547F2}" destId="{6BBA951E-174D-4DC2-AC9B-EE97A0BAC132}" srcOrd="5" destOrd="0" presId="urn:microsoft.com/office/officeart/2005/8/layout/chevron2"/>
    <dgm:cxn modelId="{CB0491C5-ABDF-D849-9E44-2C356AF76A80}" type="presParOf" srcId="{C6588412-67A8-4D29-8C1C-46DE62B547F2}" destId="{5401687D-A18E-4EE8-B0BD-6CC828D1B961}" srcOrd="6" destOrd="0" presId="urn:microsoft.com/office/officeart/2005/8/layout/chevron2"/>
    <dgm:cxn modelId="{974071E2-F6FF-184C-8580-7B0472303152}" type="presParOf" srcId="{5401687D-A18E-4EE8-B0BD-6CC828D1B961}" destId="{03D9BC12-66D9-4F9B-BA69-91DC9E3E56EA}" srcOrd="0" destOrd="0" presId="urn:microsoft.com/office/officeart/2005/8/layout/chevron2"/>
    <dgm:cxn modelId="{06180556-E300-FE44-92E0-D07DF2DC7C51}" type="presParOf" srcId="{5401687D-A18E-4EE8-B0BD-6CC828D1B961}" destId="{111F1672-BBBB-417A-8359-55461B9A3DD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FE31B-D5E3-C547-BD34-44AF42BA85D0}">
      <dsp:nvSpPr>
        <dsp:cNvPr id="0" name=""/>
        <dsp:cNvSpPr/>
      </dsp:nvSpPr>
      <dsp:spPr>
        <a:xfrm>
          <a:off x="2144415" y="1784"/>
          <a:ext cx="8577662" cy="516770"/>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w="6350" cap="flat" cmpd="sng" algn="ctr">
          <a:solidFill>
            <a:schemeClr val="dk2">
              <a:hueOff val="0"/>
              <a:satOff val="0"/>
              <a:lumOff val="0"/>
              <a:alphaOff val="0"/>
            </a:schemeClr>
          </a:solidFill>
          <a:prstDash val="solid"/>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1">
          <a:scrgbClr r="0" g="0" b="0"/>
        </a:lnRef>
        <a:fillRef idx="3">
          <a:scrgbClr r="0" g="0" b="0"/>
        </a:fillRef>
        <a:effectRef idx="3">
          <a:scrgbClr r="0" g="0" b="0"/>
        </a:effectRef>
        <a:fontRef idx="minor">
          <a:schemeClr val="lt1"/>
        </a:fontRef>
      </dsp:style>
      <dsp:txBody>
        <a:bodyPr spcFirstLastPara="0" vert="horz" wrap="square" lIns="166430" tIns="131260" rIns="166430" bIns="131260" numCol="1" spcCol="1270" anchor="ctr" anchorCtr="0">
          <a:noAutofit/>
        </a:bodyPr>
        <a:lstStyle/>
        <a:p>
          <a:pPr marL="0" lvl="0" indent="0" algn="l" defTabSz="488950">
            <a:lnSpc>
              <a:spcPct val="90000"/>
            </a:lnSpc>
            <a:spcBef>
              <a:spcPct val="0"/>
            </a:spcBef>
            <a:spcAft>
              <a:spcPct val="35000"/>
            </a:spcAft>
            <a:buNone/>
          </a:pPr>
          <a:r>
            <a:rPr lang="en-US" sz="1100" kern="1200" dirty="0"/>
            <a:t>Offer numerous grant funding opportunities to graduate and professional students for research, travel, and presentation of their work at conferences.</a:t>
          </a:r>
        </a:p>
      </dsp:txBody>
      <dsp:txXfrm>
        <a:off x="2144415" y="1784"/>
        <a:ext cx="8577662" cy="516770"/>
      </dsp:txXfrm>
    </dsp:sp>
    <dsp:sp modelId="{EBD18892-CAB1-C14E-B156-ACEBA855CEAB}">
      <dsp:nvSpPr>
        <dsp:cNvPr id="0" name=""/>
        <dsp:cNvSpPr/>
      </dsp:nvSpPr>
      <dsp:spPr>
        <a:xfrm>
          <a:off x="0" y="1784"/>
          <a:ext cx="2144415" cy="516770"/>
        </a:xfrm>
        <a:prstGeom prst="rect">
          <a:avLst/>
        </a:prstGeom>
        <a:solidFill>
          <a:schemeClr val="tx1"/>
        </a:solidFill>
        <a:ln w="6350"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13475" tIns="51045" rIns="113475" bIns="51045" numCol="1" spcCol="1270" anchor="ctr" anchorCtr="0">
          <a:noAutofit/>
        </a:bodyPr>
        <a:lstStyle/>
        <a:p>
          <a:pPr marL="0" lvl="0" indent="0" algn="ctr" defTabSz="622300">
            <a:lnSpc>
              <a:spcPct val="90000"/>
            </a:lnSpc>
            <a:spcBef>
              <a:spcPct val="0"/>
            </a:spcBef>
            <a:spcAft>
              <a:spcPct val="35000"/>
            </a:spcAft>
            <a:buNone/>
          </a:pPr>
          <a:r>
            <a:rPr lang="en-US" sz="1400" kern="1200" dirty="0"/>
            <a:t>Grants</a:t>
          </a:r>
        </a:p>
      </dsp:txBody>
      <dsp:txXfrm>
        <a:off x="0" y="1784"/>
        <a:ext cx="2144415" cy="516770"/>
      </dsp:txXfrm>
    </dsp:sp>
    <dsp:sp modelId="{FAE1B860-5619-8442-96E9-10C7695D6DA5}">
      <dsp:nvSpPr>
        <dsp:cNvPr id="0" name=""/>
        <dsp:cNvSpPr/>
      </dsp:nvSpPr>
      <dsp:spPr>
        <a:xfrm>
          <a:off x="2144415" y="549561"/>
          <a:ext cx="8577662" cy="516770"/>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w="6350" cap="flat" cmpd="sng" algn="ctr">
          <a:solidFill>
            <a:schemeClr val="dk2">
              <a:hueOff val="0"/>
              <a:satOff val="0"/>
              <a:lumOff val="0"/>
              <a:alphaOff val="0"/>
            </a:schemeClr>
          </a:solidFill>
          <a:prstDash val="solid"/>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1">
          <a:scrgbClr r="0" g="0" b="0"/>
        </a:lnRef>
        <a:fillRef idx="3">
          <a:scrgbClr r="0" g="0" b="0"/>
        </a:fillRef>
        <a:effectRef idx="3">
          <a:scrgbClr r="0" g="0" b="0"/>
        </a:effectRef>
        <a:fontRef idx="minor">
          <a:schemeClr val="lt1"/>
        </a:fontRef>
      </dsp:style>
      <dsp:txBody>
        <a:bodyPr spcFirstLastPara="0" vert="horz" wrap="square" lIns="166430" tIns="131260" rIns="166430" bIns="131260" numCol="1" spcCol="1270" anchor="ctr" anchorCtr="0">
          <a:noAutofit/>
        </a:bodyPr>
        <a:lstStyle/>
        <a:p>
          <a:pPr marL="0" lvl="0" indent="0" algn="l" defTabSz="488950">
            <a:lnSpc>
              <a:spcPct val="90000"/>
            </a:lnSpc>
            <a:spcBef>
              <a:spcPct val="0"/>
            </a:spcBef>
            <a:spcAft>
              <a:spcPct val="35000"/>
            </a:spcAft>
            <a:buNone/>
          </a:pPr>
          <a:r>
            <a:rPr lang="en-US" sz="1100" kern="1200" dirty="0"/>
            <a:t>Provide funding to student organizations through appropriations and annual budget. As well as Provide funding to </a:t>
          </a:r>
          <a:r>
            <a:rPr lang="en-US" sz="1100" b="0" i="0" kern="1200" dirty="0"/>
            <a:t>recognized departmental student association (RDSA) trough pro-rated benefits (PB) funds.</a:t>
          </a:r>
          <a:endParaRPr lang="en-US" sz="1100" kern="1200" dirty="0"/>
        </a:p>
      </dsp:txBody>
      <dsp:txXfrm>
        <a:off x="2144415" y="549561"/>
        <a:ext cx="8577662" cy="516770"/>
      </dsp:txXfrm>
    </dsp:sp>
    <dsp:sp modelId="{85B9C7A0-B0FE-A748-B367-91A2F5CC175D}">
      <dsp:nvSpPr>
        <dsp:cNvPr id="0" name=""/>
        <dsp:cNvSpPr/>
      </dsp:nvSpPr>
      <dsp:spPr>
        <a:xfrm>
          <a:off x="0" y="549561"/>
          <a:ext cx="2144415" cy="516770"/>
        </a:xfrm>
        <a:prstGeom prst="rect">
          <a:avLst/>
        </a:prstGeom>
        <a:solidFill>
          <a:schemeClr val="tx1"/>
        </a:solidFill>
        <a:ln w="6350"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13475" tIns="51045" rIns="113475" bIns="51045" numCol="1" spcCol="1270" anchor="ctr" anchorCtr="0">
          <a:noAutofit/>
        </a:bodyPr>
        <a:lstStyle/>
        <a:p>
          <a:pPr marL="0" lvl="0" indent="0" algn="ctr" defTabSz="622300">
            <a:lnSpc>
              <a:spcPct val="90000"/>
            </a:lnSpc>
            <a:spcBef>
              <a:spcPct val="0"/>
            </a:spcBef>
            <a:spcAft>
              <a:spcPct val="35000"/>
            </a:spcAft>
            <a:buNone/>
          </a:pPr>
          <a:r>
            <a:rPr lang="en-US" sz="1400" kern="1200" dirty="0"/>
            <a:t>Funding</a:t>
          </a:r>
        </a:p>
      </dsp:txBody>
      <dsp:txXfrm>
        <a:off x="0" y="549561"/>
        <a:ext cx="2144415" cy="516770"/>
      </dsp:txXfrm>
    </dsp:sp>
    <dsp:sp modelId="{13403A18-8D94-1F46-8C7F-685983FF3DB6}">
      <dsp:nvSpPr>
        <dsp:cNvPr id="0" name=""/>
        <dsp:cNvSpPr/>
      </dsp:nvSpPr>
      <dsp:spPr>
        <a:xfrm>
          <a:off x="2144415" y="1097338"/>
          <a:ext cx="8577662" cy="516770"/>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w="6350" cap="flat" cmpd="sng" algn="ctr">
          <a:solidFill>
            <a:schemeClr val="dk2">
              <a:hueOff val="0"/>
              <a:satOff val="0"/>
              <a:lumOff val="0"/>
              <a:alphaOff val="0"/>
            </a:schemeClr>
          </a:solidFill>
          <a:prstDash val="solid"/>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1">
          <a:scrgbClr r="0" g="0" b="0"/>
        </a:lnRef>
        <a:fillRef idx="3">
          <a:scrgbClr r="0" g="0" b="0"/>
        </a:fillRef>
        <a:effectRef idx="3">
          <a:scrgbClr r="0" g="0" b="0"/>
        </a:effectRef>
        <a:fontRef idx="minor">
          <a:schemeClr val="lt1"/>
        </a:fontRef>
      </dsp:style>
      <dsp:txBody>
        <a:bodyPr spcFirstLastPara="0" vert="horz" wrap="square" lIns="166430" tIns="131260" rIns="166430" bIns="131260" numCol="1" spcCol="1270" anchor="ctr" anchorCtr="0">
          <a:noAutofit/>
        </a:bodyPr>
        <a:lstStyle/>
        <a:p>
          <a:pPr marL="0" lvl="0" indent="0" algn="l" defTabSz="488950">
            <a:lnSpc>
              <a:spcPct val="90000"/>
            </a:lnSpc>
            <a:spcBef>
              <a:spcPct val="0"/>
            </a:spcBef>
            <a:spcAft>
              <a:spcPct val="35000"/>
            </a:spcAft>
            <a:buNone/>
          </a:pPr>
          <a:r>
            <a:rPr lang="en-US" sz="1100" kern="1200" dirty="0"/>
            <a:t>Represent graduate and professional students on numerous University and Faculty Senate committees and before the Board of Regents.</a:t>
          </a:r>
        </a:p>
      </dsp:txBody>
      <dsp:txXfrm>
        <a:off x="2144415" y="1097338"/>
        <a:ext cx="8577662" cy="516770"/>
      </dsp:txXfrm>
    </dsp:sp>
    <dsp:sp modelId="{5857E189-B1A3-6D48-9124-D2883BF95BED}">
      <dsp:nvSpPr>
        <dsp:cNvPr id="0" name=""/>
        <dsp:cNvSpPr/>
      </dsp:nvSpPr>
      <dsp:spPr>
        <a:xfrm>
          <a:off x="0" y="1097338"/>
          <a:ext cx="2144415" cy="516770"/>
        </a:xfrm>
        <a:prstGeom prst="rect">
          <a:avLst/>
        </a:prstGeom>
        <a:solidFill>
          <a:schemeClr val="tx1"/>
        </a:solidFill>
        <a:ln w="6350"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13475" tIns="51045" rIns="113475" bIns="51045" numCol="1" spcCol="1270" anchor="ctr" anchorCtr="0">
          <a:noAutofit/>
        </a:bodyPr>
        <a:lstStyle/>
        <a:p>
          <a:pPr marL="0" lvl="0" indent="0" algn="ctr" defTabSz="622300">
            <a:lnSpc>
              <a:spcPct val="90000"/>
            </a:lnSpc>
            <a:spcBef>
              <a:spcPct val="0"/>
            </a:spcBef>
            <a:spcAft>
              <a:spcPct val="35000"/>
            </a:spcAft>
            <a:buNone/>
          </a:pPr>
          <a:r>
            <a:rPr lang="en-US" sz="1400" kern="1200" dirty="0"/>
            <a:t>Represent</a:t>
          </a:r>
        </a:p>
      </dsp:txBody>
      <dsp:txXfrm>
        <a:off x="0" y="1097338"/>
        <a:ext cx="2144415" cy="516770"/>
      </dsp:txXfrm>
    </dsp:sp>
    <dsp:sp modelId="{D45FC77E-02AB-F547-A8C8-52C59333A6B7}">
      <dsp:nvSpPr>
        <dsp:cNvPr id="0" name=""/>
        <dsp:cNvSpPr/>
      </dsp:nvSpPr>
      <dsp:spPr>
        <a:xfrm>
          <a:off x="2144415" y="1645115"/>
          <a:ext cx="8577662" cy="516770"/>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w="6350" cap="flat" cmpd="sng" algn="ctr">
          <a:solidFill>
            <a:schemeClr val="dk2">
              <a:hueOff val="0"/>
              <a:satOff val="0"/>
              <a:lumOff val="0"/>
              <a:alphaOff val="0"/>
            </a:schemeClr>
          </a:solidFill>
          <a:prstDash val="solid"/>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1">
          <a:scrgbClr r="0" g="0" b="0"/>
        </a:lnRef>
        <a:fillRef idx="3">
          <a:scrgbClr r="0" g="0" b="0"/>
        </a:fillRef>
        <a:effectRef idx="3">
          <a:scrgbClr r="0" g="0" b="0"/>
        </a:effectRef>
        <a:fontRef idx="minor">
          <a:schemeClr val="lt1"/>
        </a:fontRef>
      </dsp:style>
      <dsp:txBody>
        <a:bodyPr spcFirstLastPara="0" vert="horz" wrap="square" lIns="166430" tIns="131260" rIns="166430" bIns="131260" numCol="1" spcCol="1270" anchor="ctr" anchorCtr="0">
          <a:noAutofit/>
        </a:bodyPr>
        <a:lstStyle/>
        <a:p>
          <a:pPr marL="0" lvl="0" indent="0" algn="l" defTabSz="488950">
            <a:lnSpc>
              <a:spcPct val="90000"/>
            </a:lnSpc>
            <a:spcBef>
              <a:spcPct val="0"/>
            </a:spcBef>
            <a:spcAft>
              <a:spcPct val="35000"/>
            </a:spcAft>
            <a:buNone/>
          </a:pPr>
          <a:r>
            <a:rPr lang="en-US" sz="1100" kern="1200" dirty="0"/>
            <a:t>Represent the interests of graduate and professional students on the Student Fee Review Board (SFRB). Providing students with the opportunity to represent their departments on the GPSA Council.</a:t>
          </a:r>
        </a:p>
      </dsp:txBody>
      <dsp:txXfrm>
        <a:off x="2144415" y="1645115"/>
        <a:ext cx="8577662" cy="516770"/>
      </dsp:txXfrm>
    </dsp:sp>
    <dsp:sp modelId="{3CB5D66A-E7F3-6847-B94F-F1F1928D6638}">
      <dsp:nvSpPr>
        <dsp:cNvPr id="0" name=""/>
        <dsp:cNvSpPr/>
      </dsp:nvSpPr>
      <dsp:spPr>
        <a:xfrm>
          <a:off x="0" y="1645115"/>
          <a:ext cx="2144415" cy="516770"/>
        </a:xfrm>
        <a:prstGeom prst="rect">
          <a:avLst/>
        </a:prstGeom>
        <a:solidFill>
          <a:schemeClr val="tx1"/>
        </a:solidFill>
        <a:ln w="6350"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13475" tIns="51045" rIns="113475" bIns="51045" numCol="1" spcCol="1270" anchor="ctr" anchorCtr="0">
          <a:noAutofit/>
        </a:bodyPr>
        <a:lstStyle/>
        <a:p>
          <a:pPr marL="0" lvl="0" indent="0" algn="ctr" defTabSz="622300">
            <a:lnSpc>
              <a:spcPct val="90000"/>
            </a:lnSpc>
            <a:spcBef>
              <a:spcPct val="0"/>
            </a:spcBef>
            <a:spcAft>
              <a:spcPct val="35000"/>
            </a:spcAft>
            <a:buNone/>
          </a:pPr>
          <a:r>
            <a:rPr lang="en-US" sz="1400" kern="1200" dirty="0"/>
            <a:t>Represent</a:t>
          </a:r>
        </a:p>
      </dsp:txBody>
      <dsp:txXfrm>
        <a:off x="0" y="1645115"/>
        <a:ext cx="2144415" cy="516770"/>
      </dsp:txXfrm>
    </dsp:sp>
    <dsp:sp modelId="{A7C6D6CE-DB39-E844-9707-ED3A586DCF2C}">
      <dsp:nvSpPr>
        <dsp:cNvPr id="0" name=""/>
        <dsp:cNvSpPr/>
      </dsp:nvSpPr>
      <dsp:spPr>
        <a:xfrm>
          <a:off x="2144415" y="2192892"/>
          <a:ext cx="8577662" cy="516770"/>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w="6350" cap="flat" cmpd="sng" algn="ctr">
          <a:solidFill>
            <a:schemeClr val="dk2">
              <a:hueOff val="0"/>
              <a:satOff val="0"/>
              <a:lumOff val="0"/>
              <a:alphaOff val="0"/>
            </a:schemeClr>
          </a:solidFill>
          <a:prstDash val="solid"/>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1">
          <a:scrgbClr r="0" g="0" b="0"/>
        </a:lnRef>
        <a:fillRef idx="3">
          <a:scrgbClr r="0" g="0" b="0"/>
        </a:fillRef>
        <a:effectRef idx="3">
          <a:scrgbClr r="0" g="0" b="0"/>
        </a:effectRef>
        <a:fontRef idx="minor">
          <a:schemeClr val="lt1"/>
        </a:fontRef>
      </dsp:style>
      <dsp:txBody>
        <a:bodyPr spcFirstLastPara="0" vert="horz" wrap="square" lIns="166430" tIns="131260" rIns="166430" bIns="131260" numCol="1" spcCol="1270" anchor="ctr" anchorCtr="0">
          <a:noAutofit/>
        </a:bodyPr>
        <a:lstStyle/>
        <a:p>
          <a:pPr marL="0" lvl="0" indent="0" algn="l" defTabSz="488950">
            <a:lnSpc>
              <a:spcPct val="90000"/>
            </a:lnSpc>
            <a:spcBef>
              <a:spcPct val="0"/>
            </a:spcBef>
            <a:spcAft>
              <a:spcPct val="35000"/>
            </a:spcAft>
            <a:buNone/>
          </a:pPr>
          <a:r>
            <a:rPr lang="en-US" sz="1100" kern="1200" dirty="0"/>
            <a:t>Send GPSA representatives to the New Mexico State Legislature to lobby for graduate and professional students' interests via Capital Outlay Projects.</a:t>
          </a:r>
        </a:p>
      </dsp:txBody>
      <dsp:txXfrm>
        <a:off x="2144415" y="2192892"/>
        <a:ext cx="8577662" cy="516770"/>
      </dsp:txXfrm>
    </dsp:sp>
    <dsp:sp modelId="{9943D807-5C70-9A4A-A7B3-26797B949889}">
      <dsp:nvSpPr>
        <dsp:cNvPr id="0" name=""/>
        <dsp:cNvSpPr/>
      </dsp:nvSpPr>
      <dsp:spPr>
        <a:xfrm>
          <a:off x="0" y="2192892"/>
          <a:ext cx="2144415" cy="516770"/>
        </a:xfrm>
        <a:prstGeom prst="rect">
          <a:avLst/>
        </a:prstGeom>
        <a:solidFill>
          <a:schemeClr val="tx1"/>
        </a:solidFill>
        <a:ln w="6350"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13475" tIns="51045" rIns="113475" bIns="51045" numCol="1" spcCol="1270" anchor="ctr" anchorCtr="0">
          <a:noAutofit/>
        </a:bodyPr>
        <a:lstStyle/>
        <a:p>
          <a:pPr marL="0" lvl="0" indent="0" algn="ctr" defTabSz="622300">
            <a:lnSpc>
              <a:spcPct val="90000"/>
            </a:lnSpc>
            <a:spcBef>
              <a:spcPct val="0"/>
            </a:spcBef>
            <a:spcAft>
              <a:spcPct val="35000"/>
            </a:spcAft>
            <a:buNone/>
          </a:pPr>
          <a:r>
            <a:rPr lang="en-US" sz="1400" kern="1200" dirty="0"/>
            <a:t>Lobby</a:t>
          </a:r>
        </a:p>
      </dsp:txBody>
      <dsp:txXfrm>
        <a:off x="0" y="2192892"/>
        <a:ext cx="2144415" cy="516770"/>
      </dsp:txXfrm>
    </dsp:sp>
    <dsp:sp modelId="{6B1185D9-DA7C-C942-BE81-CB8FE9E571B5}">
      <dsp:nvSpPr>
        <dsp:cNvPr id="0" name=""/>
        <dsp:cNvSpPr/>
      </dsp:nvSpPr>
      <dsp:spPr>
        <a:xfrm>
          <a:off x="2144415" y="2740668"/>
          <a:ext cx="8577662" cy="516770"/>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w="6350" cap="flat" cmpd="sng" algn="ctr">
          <a:solidFill>
            <a:schemeClr val="dk2">
              <a:hueOff val="0"/>
              <a:satOff val="0"/>
              <a:lumOff val="0"/>
              <a:alphaOff val="0"/>
            </a:schemeClr>
          </a:solidFill>
          <a:prstDash val="solid"/>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1">
          <a:scrgbClr r="0" g="0" b="0"/>
        </a:lnRef>
        <a:fillRef idx="3">
          <a:scrgbClr r="0" g="0" b="0"/>
        </a:fillRef>
        <a:effectRef idx="3">
          <a:scrgbClr r="0" g="0" b="0"/>
        </a:effectRef>
        <a:fontRef idx="minor">
          <a:schemeClr val="lt1"/>
        </a:fontRef>
      </dsp:style>
      <dsp:txBody>
        <a:bodyPr spcFirstLastPara="0" vert="horz" wrap="square" lIns="166430" tIns="131260" rIns="166430" bIns="131260" numCol="1" spcCol="1270" anchor="ctr" anchorCtr="0">
          <a:noAutofit/>
        </a:bodyPr>
        <a:lstStyle/>
        <a:p>
          <a:pPr marL="0" lvl="0" indent="0" algn="l" defTabSz="488950">
            <a:lnSpc>
              <a:spcPct val="90000"/>
            </a:lnSpc>
            <a:spcBef>
              <a:spcPct val="0"/>
            </a:spcBef>
            <a:spcAft>
              <a:spcPct val="35000"/>
            </a:spcAft>
            <a:buNone/>
          </a:pPr>
          <a:r>
            <a:rPr lang="en-US" sz="1100" kern="1200" dirty="0"/>
            <a:t>Network with the National Association of Graduate and Professional Students (NAGPS).</a:t>
          </a:r>
        </a:p>
      </dsp:txBody>
      <dsp:txXfrm>
        <a:off x="2144415" y="2740668"/>
        <a:ext cx="8577662" cy="516770"/>
      </dsp:txXfrm>
    </dsp:sp>
    <dsp:sp modelId="{B1BC63FA-0B2A-B742-842A-7E2C5618CA33}">
      <dsp:nvSpPr>
        <dsp:cNvPr id="0" name=""/>
        <dsp:cNvSpPr/>
      </dsp:nvSpPr>
      <dsp:spPr>
        <a:xfrm>
          <a:off x="0" y="2740668"/>
          <a:ext cx="2144415" cy="516770"/>
        </a:xfrm>
        <a:prstGeom prst="rect">
          <a:avLst/>
        </a:prstGeom>
        <a:solidFill>
          <a:schemeClr val="tx1"/>
        </a:solidFill>
        <a:ln w="6350"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13475" tIns="51045" rIns="113475" bIns="51045" numCol="1" spcCol="1270" anchor="ctr" anchorCtr="0">
          <a:noAutofit/>
        </a:bodyPr>
        <a:lstStyle/>
        <a:p>
          <a:pPr marL="0" lvl="0" indent="0" algn="ctr" defTabSz="622300">
            <a:lnSpc>
              <a:spcPct val="90000"/>
            </a:lnSpc>
            <a:spcBef>
              <a:spcPct val="0"/>
            </a:spcBef>
            <a:spcAft>
              <a:spcPct val="35000"/>
            </a:spcAft>
            <a:buNone/>
          </a:pPr>
          <a:r>
            <a:rPr lang="en-US" sz="1400" kern="1200" dirty="0"/>
            <a:t>Network</a:t>
          </a:r>
        </a:p>
      </dsp:txBody>
      <dsp:txXfrm>
        <a:off x="0" y="2740668"/>
        <a:ext cx="2144415" cy="516770"/>
      </dsp:txXfrm>
    </dsp:sp>
    <dsp:sp modelId="{8E71C455-1B7B-C246-87C3-BC879132CAE9}">
      <dsp:nvSpPr>
        <dsp:cNvPr id="0" name=""/>
        <dsp:cNvSpPr/>
      </dsp:nvSpPr>
      <dsp:spPr>
        <a:xfrm>
          <a:off x="2144415" y="3288445"/>
          <a:ext cx="8577662" cy="516770"/>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w="6350" cap="flat" cmpd="sng" algn="ctr">
          <a:solidFill>
            <a:schemeClr val="dk2">
              <a:hueOff val="0"/>
              <a:satOff val="0"/>
              <a:lumOff val="0"/>
              <a:alphaOff val="0"/>
            </a:schemeClr>
          </a:solidFill>
          <a:prstDash val="solid"/>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1">
          <a:scrgbClr r="0" g="0" b="0"/>
        </a:lnRef>
        <a:fillRef idx="3">
          <a:scrgbClr r="0" g="0" b="0"/>
        </a:fillRef>
        <a:effectRef idx="3">
          <a:scrgbClr r="0" g="0" b="0"/>
        </a:effectRef>
        <a:fontRef idx="minor">
          <a:schemeClr val="lt1"/>
        </a:fontRef>
      </dsp:style>
      <dsp:txBody>
        <a:bodyPr spcFirstLastPara="0" vert="horz" wrap="square" lIns="166430" tIns="131260" rIns="166430" bIns="131260" numCol="1" spcCol="1270" anchor="ctr" anchorCtr="0">
          <a:noAutofit/>
        </a:bodyPr>
        <a:lstStyle/>
        <a:p>
          <a:pPr marL="0" lvl="0" indent="0" algn="l" defTabSz="488950">
            <a:lnSpc>
              <a:spcPct val="90000"/>
            </a:lnSpc>
            <a:spcBef>
              <a:spcPct val="0"/>
            </a:spcBef>
            <a:spcAft>
              <a:spcPct val="35000"/>
            </a:spcAft>
            <a:buNone/>
          </a:pPr>
          <a:r>
            <a:rPr lang="en-US" sz="1100" kern="1200" dirty="0"/>
            <a:t>Provide resources to graduate and professional students.</a:t>
          </a:r>
        </a:p>
      </dsp:txBody>
      <dsp:txXfrm>
        <a:off x="2144415" y="3288445"/>
        <a:ext cx="8577662" cy="516770"/>
      </dsp:txXfrm>
    </dsp:sp>
    <dsp:sp modelId="{AADA7F59-343D-2249-B43D-EE94C9EE1D8B}">
      <dsp:nvSpPr>
        <dsp:cNvPr id="0" name=""/>
        <dsp:cNvSpPr/>
      </dsp:nvSpPr>
      <dsp:spPr>
        <a:xfrm>
          <a:off x="0" y="3288445"/>
          <a:ext cx="2144415" cy="516770"/>
        </a:xfrm>
        <a:prstGeom prst="rect">
          <a:avLst/>
        </a:prstGeom>
        <a:solidFill>
          <a:schemeClr val="tx1"/>
        </a:solidFill>
        <a:ln w="6350"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13475" tIns="51045" rIns="113475" bIns="51045" numCol="1" spcCol="1270" anchor="ctr" anchorCtr="0">
          <a:noAutofit/>
        </a:bodyPr>
        <a:lstStyle/>
        <a:p>
          <a:pPr marL="0" lvl="0" indent="0" algn="ctr" defTabSz="622300">
            <a:lnSpc>
              <a:spcPct val="90000"/>
            </a:lnSpc>
            <a:spcBef>
              <a:spcPct val="0"/>
            </a:spcBef>
            <a:spcAft>
              <a:spcPct val="35000"/>
            </a:spcAft>
            <a:buNone/>
          </a:pPr>
          <a:r>
            <a:rPr lang="en-US" sz="1400" kern="1200" dirty="0"/>
            <a:t>Resource</a:t>
          </a:r>
        </a:p>
      </dsp:txBody>
      <dsp:txXfrm>
        <a:off x="0" y="3288445"/>
        <a:ext cx="2144415" cy="516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E991B3-54A6-4F8B-A20F-E058825BEB0B}">
      <dsp:nvSpPr>
        <dsp:cNvPr id="0" name=""/>
        <dsp:cNvSpPr/>
      </dsp:nvSpPr>
      <dsp:spPr>
        <a:xfrm>
          <a:off x="249682" y="219964"/>
          <a:ext cx="1427109" cy="142710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6C30F7-7F1D-4C2F-A6C5-668CAD99E6F6}">
      <dsp:nvSpPr>
        <dsp:cNvPr id="0" name=""/>
        <dsp:cNvSpPr/>
      </dsp:nvSpPr>
      <dsp:spPr>
        <a:xfrm>
          <a:off x="549375" y="519657"/>
          <a:ext cx="827723" cy="8277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9F9648-06BD-4F1D-9EF8-4D85AECDB7D1}">
      <dsp:nvSpPr>
        <dsp:cNvPr id="0" name=""/>
        <dsp:cNvSpPr/>
      </dsp:nvSpPr>
      <dsp:spPr>
        <a:xfrm>
          <a:off x="1703918" y="197651"/>
          <a:ext cx="3921264" cy="1471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t>The parliamentary authority of the GPSA Council’s 2021-2022 session will be the most recent edition of Robert’s Rules of Order Newly Revised.</a:t>
          </a:r>
        </a:p>
      </dsp:txBody>
      <dsp:txXfrm>
        <a:off x="1703918" y="197651"/>
        <a:ext cx="3921264" cy="1471734"/>
      </dsp:txXfrm>
    </dsp:sp>
    <dsp:sp modelId="{F4BE5D09-DE67-4B1D-AFFF-75F1AED58FB6}">
      <dsp:nvSpPr>
        <dsp:cNvPr id="0" name=""/>
        <dsp:cNvSpPr/>
      </dsp:nvSpPr>
      <dsp:spPr>
        <a:xfrm>
          <a:off x="6211317" y="219964"/>
          <a:ext cx="1427109" cy="142710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B98FA4-D3E0-4F91-B1CF-6AE93757C9E6}">
      <dsp:nvSpPr>
        <dsp:cNvPr id="0" name=""/>
        <dsp:cNvSpPr/>
      </dsp:nvSpPr>
      <dsp:spPr>
        <a:xfrm>
          <a:off x="6511010" y="519657"/>
          <a:ext cx="827723" cy="8277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9A156E-2D24-4DE5-98D8-22CDE2AFF1EB}">
      <dsp:nvSpPr>
        <dsp:cNvPr id="0" name=""/>
        <dsp:cNvSpPr/>
      </dsp:nvSpPr>
      <dsp:spPr>
        <a:xfrm>
          <a:off x="7944235" y="219964"/>
          <a:ext cx="3363900" cy="1427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t>Public Notice of scheduled Council meeting and the agenda will be sent out and accessible on the GPSA website in accordance to the Open Meetings Act (OMA).</a:t>
          </a:r>
        </a:p>
      </dsp:txBody>
      <dsp:txXfrm>
        <a:off x="7944235" y="219964"/>
        <a:ext cx="3363900" cy="1427109"/>
      </dsp:txXfrm>
    </dsp:sp>
    <dsp:sp modelId="{532CDC67-448A-4867-852D-034DEE1E1EFF}">
      <dsp:nvSpPr>
        <dsp:cNvPr id="0" name=""/>
        <dsp:cNvSpPr/>
      </dsp:nvSpPr>
      <dsp:spPr>
        <a:xfrm>
          <a:off x="249682" y="2344091"/>
          <a:ext cx="1427109" cy="142710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3DF0DE-4B8C-486A-BC24-708E19653255}">
      <dsp:nvSpPr>
        <dsp:cNvPr id="0" name=""/>
        <dsp:cNvSpPr/>
      </dsp:nvSpPr>
      <dsp:spPr>
        <a:xfrm>
          <a:off x="549375" y="2643784"/>
          <a:ext cx="827723" cy="8277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D10B55-E8CB-42FB-B6F9-5F02DBFCF246}">
      <dsp:nvSpPr>
        <dsp:cNvPr id="0" name=""/>
        <dsp:cNvSpPr/>
      </dsp:nvSpPr>
      <dsp:spPr>
        <a:xfrm>
          <a:off x="1982601" y="2344091"/>
          <a:ext cx="3363900" cy="1427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t>Requests for being added to the meeting agenda must be submitted to Council chair by 10 a.m. on the Tuesday proceeding the scheduled meeting</a:t>
          </a:r>
          <a:r>
            <a:rPr lang="en-US" sz="1600" kern="1200" dirty="0"/>
            <a:t>.</a:t>
          </a:r>
        </a:p>
      </dsp:txBody>
      <dsp:txXfrm>
        <a:off x="1982601" y="2344091"/>
        <a:ext cx="3363900" cy="1427109"/>
      </dsp:txXfrm>
    </dsp:sp>
    <dsp:sp modelId="{D44B20B7-8C83-4003-B0C3-F435C2D18A49}">
      <dsp:nvSpPr>
        <dsp:cNvPr id="0" name=""/>
        <dsp:cNvSpPr/>
      </dsp:nvSpPr>
      <dsp:spPr>
        <a:xfrm>
          <a:off x="5932635" y="2344091"/>
          <a:ext cx="1427109" cy="142710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8DE130-D059-43B4-A93F-7DEF4706A9B7}">
      <dsp:nvSpPr>
        <dsp:cNvPr id="0" name=""/>
        <dsp:cNvSpPr/>
      </dsp:nvSpPr>
      <dsp:spPr>
        <a:xfrm>
          <a:off x="6560131" y="2592026"/>
          <a:ext cx="827723" cy="8277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24FFEE-2074-44A3-A55C-B510F6AF6D5E}">
      <dsp:nvSpPr>
        <dsp:cNvPr id="0" name=""/>
        <dsp:cNvSpPr/>
      </dsp:nvSpPr>
      <dsp:spPr>
        <a:xfrm>
          <a:off x="7958852" y="2292330"/>
          <a:ext cx="3363900" cy="1427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t>For comments not related to the meeting agenda, a speaker is allotted one speaking period of three minutes during the public speaking section of the agenda. </a:t>
          </a:r>
        </a:p>
      </dsp:txBody>
      <dsp:txXfrm>
        <a:off x="7958852" y="2292330"/>
        <a:ext cx="3363900" cy="14271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5B26E-2387-BB49-8E0C-156B0842CCAF}">
      <dsp:nvSpPr>
        <dsp:cNvPr id="0" name=""/>
        <dsp:cNvSpPr/>
      </dsp:nvSpPr>
      <dsp:spPr>
        <a:xfrm>
          <a:off x="9943" y="691438"/>
          <a:ext cx="1602336" cy="801168"/>
        </a:xfrm>
        <a:prstGeom prst="roundRect">
          <a:avLst>
            <a:gd name="adj" fmla="val 10000"/>
          </a:avLst>
        </a:prstGeom>
        <a:solidFill>
          <a:srgbClr val="C00000"/>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Address</a:t>
          </a:r>
        </a:p>
      </dsp:txBody>
      <dsp:txXfrm>
        <a:off x="33408" y="714903"/>
        <a:ext cx="1555406" cy="754238"/>
      </dsp:txXfrm>
    </dsp:sp>
    <dsp:sp modelId="{0D9D0F8F-A55B-6A44-A7B1-54A8894E1A65}">
      <dsp:nvSpPr>
        <dsp:cNvPr id="0" name=""/>
        <dsp:cNvSpPr/>
      </dsp:nvSpPr>
      <dsp:spPr>
        <a:xfrm>
          <a:off x="170177" y="1492606"/>
          <a:ext cx="160233" cy="600876"/>
        </a:xfrm>
        <a:custGeom>
          <a:avLst/>
          <a:gdLst/>
          <a:ahLst/>
          <a:cxnLst/>
          <a:rect l="0" t="0" r="0" b="0"/>
          <a:pathLst>
            <a:path>
              <a:moveTo>
                <a:pt x="0" y="0"/>
              </a:moveTo>
              <a:lnTo>
                <a:pt x="0" y="600876"/>
              </a:lnTo>
              <a:lnTo>
                <a:pt x="160233" y="60087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B005E7-77F4-0E49-BD0F-D7DB10E34BF1}">
      <dsp:nvSpPr>
        <dsp:cNvPr id="0" name=""/>
        <dsp:cNvSpPr/>
      </dsp:nvSpPr>
      <dsp:spPr>
        <a:xfrm>
          <a:off x="330410" y="1692898"/>
          <a:ext cx="1281869" cy="80116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a:t>Member will address chair and make motion</a:t>
          </a:r>
        </a:p>
      </dsp:txBody>
      <dsp:txXfrm>
        <a:off x="353875" y="1716363"/>
        <a:ext cx="1234939" cy="754238"/>
      </dsp:txXfrm>
    </dsp:sp>
    <dsp:sp modelId="{170EE540-36F0-E743-A26D-8E4CD844D5F4}">
      <dsp:nvSpPr>
        <dsp:cNvPr id="0" name=""/>
        <dsp:cNvSpPr/>
      </dsp:nvSpPr>
      <dsp:spPr>
        <a:xfrm>
          <a:off x="2012864" y="691438"/>
          <a:ext cx="1602336" cy="801168"/>
        </a:xfrm>
        <a:prstGeom prst="roundRect">
          <a:avLst>
            <a:gd name="adj" fmla="val 10000"/>
          </a:avLst>
        </a:prstGeom>
        <a:solidFill>
          <a:srgbClr val="C00000"/>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a:t>Ask</a:t>
          </a:r>
        </a:p>
      </dsp:txBody>
      <dsp:txXfrm>
        <a:off x="2036329" y="714903"/>
        <a:ext cx="1555406" cy="754238"/>
      </dsp:txXfrm>
    </dsp:sp>
    <dsp:sp modelId="{C19D6BEE-2696-F043-A929-B88646E2E1F2}">
      <dsp:nvSpPr>
        <dsp:cNvPr id="0" name=""/>
        <dsp:cNvSpPr/>
      </dsp:nvSpPr>
      <dsp:spPr>
        <a:xfrm>
          <a:off x="2173097" y="1492606"/>
          <a:ext cx="160233" cy="600876"/>
        </a:xfrm>
        <a:custGeom>
          <a:avLst/>
          <a:gdLst/>
          <a:ahLst/>
          <a:cxnLst/>
          <a:rect l="0" t="0" r="0" b="0"/>
          <a:pathLst>
            <a:path>
              <a:moveTo>
                <a:pt x="0" y="0"/>
              </a:moveTo>
              <a:lnTo>
                <a:pt x="0" y="600876"/>
              </a:lnTo>
              <a:lnTo>
                <a:pt x="160233" y="60087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E1A11E-906F-FB47-8505-1FEF55B647E5}">
      <dsp:nvSpPr>
        <dsp:cNvPr id="0" name=""/>
        <dsp:cNvSpPr/>
      </dsp:nvSpPr>
      <dsp:spPr>
        <a:xfrm>
          <a:off x="2333331" y="1692898"/>
          <a:ext cx="1281869" cy="80116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47975"/>
              <a:satOff val="-1779"/>
              <a:lumOff val="28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a:t>Chair will ask for second</a:t>
          </a:r>
        </a:p>
      </dsp:txBody>
      <dsp:txXfrm>
        <a:off x="2356796" y="1716363"/>
        <a:ext cx="1234939" cy="754238"/>
      </dsp:txXfrm>
    </dsp:sp>
    <dsp:sp modelId="{206EFD67-AA39-EB4B-9DF4-D317079D1CD4}">
      <dsp:nvSpPr>
        <dsp:cNvPr id="0" name=""/>
        <dsp:cNvSpPr/>
      </dsp:nvSpPr>
      <dsp:spPr>
        <a:xfrm>
          <a:off x="4015784" y="691438"/>
          <a:ext cx="1602336" cy="801168"/>
        </a:xfrm>
        <a:prstGeom prst="roundRect">
          <a:avLst>
            <a:gd name="adj" fmla="val 10000"/>
          </a:avLst>
        </a:prstGeom>
        <a:solidFill>
          <a:srgbClr val="C00000"/>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Second</a:t>
          </a:r>
        </a:p>
      </dsp:txBody>
      <dsp:txXfrm>
        <a:off x="4039249" y="714903"/>
        <a:ext cx="1555406" cy="754238"/>
      </dsp:txXfrm>
    </dsp:sp>
    <dsp:sp modelId="{F712EFA7-3B07-C149-A629-FF44E19A500B}">
      <dsp:nvSpPr>
        <dsp:cNvPr id="0" name=""/>
        <dsp:cNvSpPr/>
      </dsp:nvSpPr>
      <dsp:spPr>
        <a:xfrm>
          <a:off x="4176018" y="1492606"/>
          <a:ext cx="160233" cy="600876"/>
        </a:xfrm>
        <a:custGeom>
          <a:avLst/>
          <a:gdLst/>
          <a:ahLst/>
          <a:cxnLst/>
          <a:rect l="0" t="0" r="0" b="0"/>
          <a:pathLst>
            <a:path>
              <a:moveTo>
                <a:pt x="0" y="0"/>
              </a:moveTo>
              <a:lnTo>
                <a:pt x="0" y="600876"/>
              </a:lnTo>
              <a:lnTo>
                <a:pt x="160233" y="60087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16A8CA-3EC3-7A49-BE38-8BE0A093B8F5}">
      <dsp:nvSpPr>
        <dsp:cNvPr id="0" name=""/>
        <dsp:cNvSpPr/>
      </dsp:nvSpPr>
      <dsp:spPr>
        <a:xfrm>
          <a:off x="4336252" y="1692898"/>
          <a:ext cx="1281869" cy="80116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95949"/>
              <a:satOff val="-3559"/>
              <a:lumOff val="56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t" anchorCtr="0">
          <a:noAutofit/>
        </a:bodyPr>
        <a:lstStyle/>
        <a:p>
          <a:pPr marL="0" lvl="0" indent="0" algn="l" defTabSz="577850">
            <a:lnSpc>
              <a:spcPct val="90000"/>
            </a:lnSpc>
            <a:spcBef>
              <a:spcPct val="0"/>
            </a:spcBef>
            <a:spcAft>
              <a:spcPct val="35000"/>
            </a:spcAft>
            <a:buNone/>
          </a:pPr>
          <a:r>
            <a:rPr lang="en-US" sz="1300" kern="1200"/>
            <a:t>Another member will second </a:t>
          </a:r>
        </a:p>
        <a:p>
          <a:pPr marL="57150" lvl="1" indent="-57150" algn="l" defTabSz="444500">
            <a:lnSpc>
              <a:spcPct val="90000"/>
            </a:lnSpc>
            <a:spcBef>
              <a:spcPct val="0"/>
            </a:spcBef>
            <a:spcAft>
              <a:spcPct val="15000"/>
            </a:spcAft>
            <a:buChar char="•"/>
          </a:pPr>
          <a:r>
            <a:rPr lang="en-US" sz="1000" kern="1200" dirty="0"/>
            <a:t>If there is no second the motion fails</a:t>
          </a:r>
        </a:p>
      </dsp:txBody>
      <dsp:txXfrm>
        <a:off x="4359717" y="1716363"/>
        <a:ext cx="1234939" cy="754238"/>
      </dsp:txXfrm>
    </dsp:sp>
    <dsp:sp modelId="{6636A72A-2AAA-3C49-AE0A-17EF854A5ABA}">
      <dsp:nvSpPr>
        <dsp:cNvPr id="0" name=""/>
        <dsp:cNvSpPr/>
      </dsp:nvSpPr>
      <dsp:spPr>
        <a:xfrm>
          <a:off x="6018705" y="691438"/>
          <a:ext cx="1602336" cy="801168"/>
        </a:xfrm>
        <a:prstGeom prst="roundRect">
          <a:avLst>
            <a:gd name="adj" fmla="val 10000"/>
          </a:avLst>
        </a:prstGeom>
        <a:solidFill>
          <a:srgbClr val="C00000"/>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Vote</a:t>
          </a:r>
        </a:p>
      </dsp:txBody>
      <dsp:txXfrm>
        <a:off x="6042170" y="714903"/>
        <a:ext cx="1555406" cy="754238"/>
      </dsp:txXfrm>
    </dsp:sp>
    <dsp:sp modelId="{3DDC076E-70A9-214F-A9C2-E3665AA442FA}">
      <dsp:nvSpPr>
        <dsp:cNvPr id="0" name=""/>
        <dsp:cNvSpPr/>
      </dsp:nvSpPr>
      <dsp:spPr>
        <a:xfrm>
          <a:off x="6178939" y="1492606"/>
          <a:ext cx="160233" cy="600876"/>
        </a:xfrm>
        <a:custGeom>
          <a:avLst/>
          <a:gdLst/>
          <a:ahLst/>
          <a:cxnLst/>
          <a:rect l="0" t="0" r="0" b="0"/>
          <a:pathLst>
            <a:path>
              <a:moveTo>
                <a:pt x="0" y="0"/>
              </a:moveTo>
              <a:lnTo>
                <a:pt x="0" y="600876"/>
              </a:lnTo>
              <a:lnTo>
                <a:pt x="160233" y="60087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B58325-FA49-F449-8418-5DDC87B99354}">
      <dsp:nvSpPr>
        <dsp:cNvPr id="0" name=""/>
        <dsp:cNvSpPr/>
      </dsp:nvSpPr>
      <dsp:spPr>
        <a:xfrm>
          <a:off x="6339172" y="1692898"/>
          <a:ext cx="1281869" cy="80116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43924"/>
              <a:satOff val="-5338"/>
              <a:lumOff val="84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Voice vote will be taken and motion will move forward or fail </a:t>
          </a:r>
        </a:p>
      </dsp:txBody>
      <dsp:txXfrm>
        <a:off x="6362637" y="1716363"/>
        <a:ext cx="1234939" cy="754238"/>
      </dsp:txXfrm>
    </dsp:sp>
    <dsp:sp modelId="{016761FD-DA01-B64D-B9FB-96B4EE5B5DCA}">
      <dsp:nvSpPr>
        <dsp:cNvPr id="0" name=""/>
        <dsp:cNvSpPr/>
      </dsp:nvSpPr>
      <dsp:spPr>
        <a:xfrm>
          <a:off x="8021626" y="691438"/>
          <a:ext cx="1602336" cy="801168"/>
        </a:xfrm>
        <a:prstGeom prst="roundRect">
          <a:avLst>
            <a:gd name="adj" fmla="val 10000"/>
          </a:avLst>
        </a:prstGeom>
        <a:solidFill>
          <a:srgbClr val="C00000"/>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Questions</a:t>
          </a:r>
        </a:p>
      </dsp:txBody>
      <dsp:txXfrm>
        <a:off x="8045091" y="714903"/>
        <a:ext cx="1555406" cy="754238"/>
      </dsp:txXfrm>
    </dsp:sp>
    <dsp:sp modelId="{7F7EB43A-6409-AF4C-B3C7-6E5C9339D208}">
      <dsp:nvSpPr>
        <dsp:cNvPr id="0" name=""/>
        <dsp:cNvSpPr/>
      </dsp:nvSpPr>
      <dsp:spPr>
        <a:xfrm>
          <a:off x="8181859" y="1492606"/>
          <a:ext cx="160233" cy="600876"/>
        </a:xfrm>
        <a:custGeom>
          <a:avLst/>
          <a:gdLst/>
          <a:ahLst/>
          <a:cxnLst/>
          <a:rect l="0" t="0" r="0" b="0"/>
          <a:pathLst>
            <a:path>
              <a:moveTo>
                <a:pt x="0" y="0"/>
              </a:moveTo>
              <a:lnTo>
                <a:pt x="0" y="600876"/>
              </a:lnTo>
              <a:lnTo>
                <a:pt x="160233" y="60087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D6BF66-33DF-5C4E-9EEE-2716ECAFF1AE}">
      <dsp:nvSpPr>
        <dsp:cNvPr id="0" name=""/>
        <dsp:cNvSpPr/>
      </dsp:nvSpPr>
      <dsp:spPr>
        <a:xfrm>
          <a:off x="8342093" y="1692898"/>
          <a:ext cx="1281869" cy="80116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91898"/>
              <a:satOff val="-7118"/>
              <a:lumOff val="112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Have questions regarding motion on floor</a:t>
          </a:r>
        </a:p>
      </dsp:txBody>
      <dsp:txXfrm>
        <a:off x="8365558" y="1716363"/>
        <a:ext cx="1234939" cy="754238"/>
      </dsp:txXfrm>
    </dsp:sp>
    <dsp:sp modelId="{74722716-21F9-1748-B95C-AA156F8BA5AD}">
      <dsp:nvSpPr>
        <dsp:cNvPr id="0" name=""/>
        <dsp:cNvSpPr/>
      </dsp:nvSpPr>
      <dsp:spPr>
        <a:xfrm>
          <a:off x="10024546" y="691438"/>
          <a:ext cx="1602336" cy="801168"/>
        </a:xfrm>
        <a:prstGeom prst="roundRect">
          <a:avLst>
            <a:gd name="adj" fmla="val 10000"/>
          </a:avLst>
        </a:prstGeom>
        <a:solidFill>
          <a:srgbClr val="C00000"/>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Discussions</a:t>
          </a:r>
        </a:p>
      </dsp:txBody>
      <dsp:txXfrm>
        <a:off x="10048011" y="714903"/>
        <a:ext cx="1555406" cy="754238"/>
      </dsp:txXfrm>
    </dsp:sp>
    <dsp:sp modelId="{EBB02DAC-3FB5-9840-8939-ED5F7BE94416}">
      <dsp:nvSpPr>
        <dsp:cNvPr id="0" name=""/>
        <dsp:cNvSpPr/>
      </dsp:nvSpPr>
      <dsp:spPr>
        <a:xfrm>
          <a:off x="10184780" y="1492606"/>
          <a:ext cx="160233" cy="600876"/>
        </a:xfrm>
        <a:custGeom>
          <a:avLst/>
          <a:gdLst/>
          <a:ahLst/>
          <a:cxnLst/>
          <a:rect l="0" t="0" r="0" b="0"/>
          <a:pathLst>
            <a:path>
              <a:moveTo>
                <a:pt x="0" y="0"/>
              </a:moveTo>
              <a:lnTo>
                <a:pt x="0" y="600876"/>
              </a:lnTo>
              <a:lnTo>
                <a:pt x="160233" y="60087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7FEDD3-5D4D-E94E-97F1-A0E27FE74BFA}">
      <dsp:nvSpPr>
        <dsp:cNvPr id="0" name=""/>
        <dsp:cNvSpPr/>
      </dsp:nvSpPr>
      <dsp:spPr>
        <a:xfrm>
          <a:off x="10345014" y="1692898"/>
          <a:ext cx="1281869" cy="80116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239873"/>
              <a:satOff val="-8897"/>
              <a:lumOff val="141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Have discussions regarding motion on floor</a:t>
          </a:r>
        </a:p>
      </dsp:txBody>
      <dsp:txXfrm>
        <a:off x="10368479" y="1716363"/>
        <a:ext cx="1234939" cy="7542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99F4D-C0B7-4B54-913B-0A1C06035D20}">
      <dsp:nvSpPr>
        <dsp:cNvPr id="0" name=""/>
        <dsp:cNvSpPr/>
      </dsp:nvSpPr>
      <dsp:spPr>
        <a:xfrm rot="5400000">
          <a:off x="-148529" y="468854"/>
          <a:ext cx="1206452" cy="909393"/>
        </a:xfrm>
        <a:prstGeom prst="chevron">
          <a:avLst/>
        </a:prstGeom>
        <a:solidFill>
          <a:srgbClr val="C00000"/>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Motion Made</a:t>
          </a:r>
        </a:p>
      </dsp:txBody>
      <dsp:txXfrm rot="-5400000">
        <a:off x="1" y="775022"/>
        <a:ext cx="909393" cy="297059"/>
      </dsp:txXfrm>
    </dsp:sp>
    <dsp:sp modelId="{1577E035-4829-4DFB-8860-D105722F56BE}">
      <dsp:nvSpPr>
        <dsp:cNvPr id="0" name=""/>
        <dsp:cNvSpPr/>
      </dsp:nvSpPr>
      <dsp:spPr>
        <a:xfrm rot="5400000">
          <a:off x="4097424" y="-2841202"/>
          <a:ext cx="869047" cy="7192102"/>
        </a:xfrm>
        <a:prstGeom prst="round2SameRect">
          <a:avLst/>
        </a:prstGeom>
        <a:solidFill>
          <a:schemeClr val="lt1">
            <a:alpha val="90000"/>
            <a:hueOff val="0"/>
            <a:satOff val="0"/>
            <a:lumOff val="0"/>
            <a:alphaOff val="0"/>
          </a:scheme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Must be moved, seconded, and approved to move forward</a:t>
          </a:r>
        </a:p>
      </dsp:txBody>
      <dsp:txXfrm rot="-5400000">
        <a:off x="935897" y="362748"/>
        <a:ext cx="7149679" cy="784201"/>
      </dsp:txXfrm>
    </dsp:sp>
    <dsp:sp modelId="{A305D81B-2CA5-42B1-96AD-08A71E9414F1}">
      <dsp:nvSpPr>
        <dsp:cNvPr id="0" name=""/>
        <dsp:cNvSpPr/>
      </dsp:nvSpPr>
      <dsp:spPr>
        <a:xfrm rot="5400000">
          <a:off x="-200549" y="1580851"/>
          <a:ext cx="1336996" cy="935897"/>
        </a:xfrm>
        <a:prstGeom prst="chevron">
          <a:avLst/>
        </a:prstGeom>
        <a:solidFill>
          <a:srgbClr val="C00000"/>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Questions</a:t>
          </a:r>
        </a:p>
      </dsp:txBody>
      <dsp:txXfrm rot="-5400000">
        <a:off x="1" y="1848251"/>
        <a:ext cx="935897" cy="401099"/>
      </dsp:txXfrm>
    </dsp:sp>
    <dsp:sp modelId="{9A3B5C25-F6DD-4D66-BD2D-93CF9248B329}">
      <dsp:nvSpPr>
        <dsp:cNvPr id="0" name=""/>
        <dsp:cNvSpPr/>
      </dsp:nvSpPr>
      <dsp:spPr>
        <a:xfrm rot="5400000">
          <a:off x="4097424" y="-1781225"/>
          <a:ext cx="869047" cy="7192102"/>
        </a:xfrm>
        <a:prstGeom prst="round2SameRect">
          <a:avLst/>
        </a:prstGeom>
        <a:solidFill>
          <a:schemeClr val="lt1">
            <a:alpha val="90000"/>
            <a:hueOff val="0"/>
            <a:satOff val="0"/>
            <a:lumOff val="0"/>
            <a:alphaOff val="0"/>
          </a:scheme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Reserved for questions, opinions must be saved for discussion </a:t>
          </a:r>
        </a:p>
      </dsp:txBody>
      <dsp:txXfrm rot="-5400000">
        <a:off x="935897" y="1422725"/>
        <a:ext cx="7149679" cy="784201"/>
      </dsp:txXfrm>
    </dsp:sp>
    <dsp:sp modelId="{E5C57009-41BA-45D2-A694-5623C2118823}">
      <dsp:nvSpPr>
        <dsp:cNvPr id="0" name=""/>
        <dsp:cNvSpPr/>
      </dsp:nvSpPr>
      <dsp:spPr>
        <a:xfrm rot="5400000">
          <a:off x="-200549" y="2771373"/>
          <a:ext cx="1336996" cy="935897"/>
        </a:xfrm>
        <a:prstGeom prst="chevron">
          <a:avLst/>
        </a:prstGeom>
        <a:solidFill>
          <a:srgbClr val="C00000"/>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Discussion</a:t>
          </a:r>
        </a:p>
      </dsp:txBody>
      <dsp:txXfrm rot="-5400000">
        <a:off x="1" y="3038773"/>
        <a:ext cx="935897" cy="401099"/>
      </dsp:txXfrm>
    </dsp:sp>
    <dsp:sp modelId="{41CB20E7-E917-4F06-83E1-D0B6B8F845AC}">
      <dsp:nvSpPr>
        <dsp:cNvPr id="0" name=""/>
        <dsp:cNvSpPr/>
      </dsp:nvSpPr>
      <dsp:spPr>
        <a:xfrm rot="5400000">
          <a:off x="4097424" y="-590703"/>
          <a:ext cx="869047" cy="7192102"/>
        </a:xfrm>
        <a:prstGeom prst="round2SameRect">
          <a:avLst/>
        </a:prstGeom>
        <a:solidFill>
          <a:schemeClr val="lt1">
            <a:alpha val="90000"/>
            <a:hueOff val="0"/>
            <a:satOff val="0"/>
            <a:lumOff val="0"/>
            <a:alphaOff val="0"/>
          </a:scheme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You have two speaking points</a:t>
          </a:r>
        </a:p>
        <a:p>
          <a:pPr marL="171450" lvl="1" indent="-171450" algn="l" defTabSz="755650">
            <a:lnSpc>
              <a:spcPct val="90000"/>
            </a:lnSpc>
            <a:spcBef>
              <a:spcPct val="0"/>
            </a:spcBef>
            <a:spcAft>
              <a:spcPct val="15000"/>
            </a:spcAft>
            <a:buChar char="•"/>
          </a:pPr>
          <a:r>
            <a:rPr lang="en-US" sz="1700" kern="1200" dirty="0"/>
            <a:t>Amendments can be proposed, in which this process will repeat itself </a:t>
          </a:r>
        </a:p>
      </dsp:txBody>
      <dsp:txXfrm rot="-5400000">
        <a:off x="935897" y="2613247"/>
        <a:ext cx="7149679" cy="784201"/>
      </dsp:txXfrm>
    </dsp:sp>
    <dsp:sp modelId="{03D9BC12-66D9-4F9B-BA69-91DC9E3E56EA}">
      <dsp:nvSpPr>
        <dsp:cNvPr id="0" name=""/>
        <dsp:cNvSpPr/>
      </dsp:nvSpPr>
      <dsp:spPr>
        <a:xfrm rot="5400000">
          <a:off x="-200549" y="3961895"/>
          <a:ext cx="1336996" cy="935897"/>
        </a:xfrm>
        <a:prstGeom prst="chevron">
          <a:avLst/>
        </a:prstGeom>
        <a:solidFill>
          <a:srgbClr val="C00000"/>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Vote</a:t>
          </a:r>
        </a:p>
      </dsp:txBody>
      <dsp:txXfrm rot="-5400000">
        <a:off x="1" y="4229295"/>
        <a:ext cx="935897" cy="401099"/>
      </dsp:txXfrm>
    </dsp:sp>
    <dsp:sp modelId="{111F1672-BBBB-417A-8359-55461B9A3DD4}">
      <dsp:nvSpPr>
        <dsp:cNvPr id="0" name=""/>
        <dsp:cNvSpPr/>
      </dsp:nvSpPr>
      <dsp:spPr>
        <a:xfrm rot="5400000">
          <a:off x="4097424" y="599818"/>
          <a:ext cx="869047" cy="7192102"/>
        </a:xfrm>
        <a:prstGeom prst="round2SameRect">
          <a:avLst/>
        </a:prstGeom>
        <a:solidFill>
          <a:schemeClr val="lt1">
            <a:alpha val="90000"/>
            <a:hueOff val="0"/>
            <a:satOff val="0"/>
            <a:lumOff val="0"/>
            <a:alphaOff val="0"/>
          </a:scheme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Majority vote is required </a:t>
          </a:r>
        </a:p>
        <a:p>
          <a:pPr marL="171450" lvl="1" indent="-171450" algn="l" defTabSz="755650">
            <a:lnSpc>
              <a:spcPct val="90000"/>
            </a:lnSpc>
            <a:spcBef>
              <a:spcPct val="0"/>
            </a:spcBef>
            <a:spcAft>
              <a:spcPct val="15000"/>
            </a:spcAft>
            <a:buChar char="•"/>
          </a:pPr>
          <a:r>
            <a:rPr lang="en-US" sz="1700" kern="1200" dirty="0"/>
            <a:t>Abstentions do not count towards overall vote count</a:t>
          </a:r>
        </a:p>
        <a:p>
          <a:pPr marL="171450" lvl="1" indent="-171450" algn="l" defTabSz="755650">
            <a:lnSpc>
              <a:spcPct val="90000"/>
            </a:lnSpc>
            <a:spcBef>
              <a:spcPct val="0"/>
            </a:spcBef>
            <a:spcAft>
              <a:spcPct val="15000"/>
            </a:spcAft>
            <a:buChar char="•"/>
          </a:pPr>
          <a:endParaRPr lang="en-US" sz="1700" kern="1200" dirty="0"/>
        </a:p>
      </dsp:txBody>
      <dsp:txXfrm rot="-5400000">
        <a:off x="935897" y="3803769"/>
        <a:ext cx="7149679" cy="784201"/>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06:29:22.860"/>
    </inkml:context>
    <inkml:brush xml:id="br0">
      <inkml:brushProperty name="width" value="0.05" units="cm"/>
      <inkml:brushProperty name="height" value="0.05" units="cm"/>
    </inkml:brush>
  </inkml:definitions>
  <inkml:trace contextRef="#ctx0" brushRef="#br0">0 1 24575,'20'0'0,"6"0"0,4 0 0,0 0 0,12 0 0,-11 0 0,13 0 0,-8 0 0,0 0 0,-6 0 0,-2 0 0,0 0 0,-4 0 0,4 0 0,-6 0 0,0 0 0,-6 0 0,5 0 0,-4 0 0,-1 0 0,0 0 0,-1 0 0,-4 0 0,4 0 0,-5 4 0,0-3 0,0 4 0,0-5 0,0 0 0,0 0 0,0 0 0,0 0 0,5 0 0,-4 0 0,9 0 0,-9 0 0,3 0 0,2 0 0,-5 0 0,4 0 0,0 0 0,2 5 0,0-4 0,3 4 0,-3-5 0,5 0 0,0 0 0,0 0 0,-6 0 0,5 0 0,-5 0 0,1 0 0,4 0 0,-10 0 0,14 0 0,-13 0 0,8 0 0,-5 0 0,-4 4 0,5-3 0,-6 4 0,0-5 0,0 0 0,-1 0 0,1 0 0,0 0 0,0 0 0,0 4 0,0-3 0,0 4 0,0-5 0,0 0 0,-1 0 0,1 0 0,0 4 0,0-3 0,-1 3 0,1-4 0,-1 0 0,0 0 0,0 0 0,1 0 0,-1 0 0,0 0 0,-4 4 0,4-3 0,-4 3 0,5-4 0,0 0 0,-1 0 0,1 0 0,-1 0 0,-3 0 0,-2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06:29:26.037"/>
    </inkml:context>
    <inkml:brush xml:id="br0">
      <inkml:brushProperty name="width" value="0.05" units="cm"/>
      <inkml:brushProperty name="height" value="0.05" units="cm"/>
    </inkml:brush>
  </inkml:definitions>
  <inkml:trace contextRef="#ctx0" brushRef="#br0">1 73 24575,'25'0'0,"3"0"0,8 0 0,8 0 0,-6 0 0,12 0 0,-4 0 0,6 0 0,-7-6 0,6 5 0,-6-4 0,7 5 0,-6-6 0,-3 5 0,0-5 0,-5 1 0,6 4 0,-8-10 0,0 9 0,0-3 0,0 0 0,-6 3 0,14-3 0,-18 0 0,12 4 0,-16-4 0,0 5 0,0 0 0,0 0 0,0 0 0,0 0 0,-6 0 0,5 0 0,-5 0 0,6 0 0,0 0 0,-5 0 0,4 0 0,-5 0 0,6 0 0,-5 0 0,3 0 0,-3 0 0,5 0 0,0 0 0,0 0 0,-6 0 0,15 0 0,-12 0 0,13 0 0,-11 0 0,1 0 0,0 0 0,7 0 0,-6 0 0,5 0 0,-6 0 0,0 0 0,0 0 0,0 0 0,0 0 0,0 0 0,0 0 0,0 0 0,0 0 0,0 0 0,-6 0 0,15 0 0,-12 5 0,13-4 0,-16 4 0,5-5 0,-5 0 0,1 0 0,4 0 0,-5 0 0,6 0 0,-5 0 0,3 0 0,-8 0 0,8 0 0,-9 0 0,10 0 0,-10 0 0,5 0 0,-6 0 0,-1 0 0,6 0 0,-4 0 0,3 0 0,-4 0 0,0 0 0,0 0 0,0 0 0,0 0 0,5 0 0,-4 0 0,5 0 0,-7 0 0,1 0 0,0 0 0,6 0 0,-5 0 0,4 0 0,-5 0 0,0 0 0,0 0 0,4 0 0,-3 0 0,4 0 0,-6 0 0,1 0 0,0 0 0,0 0 0,0 0 0,0 0 0,0 0 0,0 0 0,0 0 0,0 0 0,0 0 0,0 0 0,0 0 0,-1 0 0,1 0 0,0 0 0,0 0 0,0 0 0,-1 0 0,1 0 0,0 0 0,0 4 0,0-3 0,-1 4 0,1-5 0,0 0 0,-5 4 0,4-3 0,-4 4 0,5-5 0,0 4 0,-1-3 0,1 3 0,0-4 0,0 5 0,-1-4 0,1 3 0,-5 1 0,4-4 0,-4 3 0,5-4 0,-5 4 0,3-3 0,-10 3 0,-5-4 0,-9 0 0,-6 0 0,9 0 0,4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06:29:40.932"/>
    </inkml:context>
    <inkml:brush xml:id="br0">
      <inkml:brushProperty name="width" value="0.05" units="cm"/>
      <inkml:brushProperty name="height" value="0.05" units="cm"/>
    </inkml:brush>
  </inkml:definitions>
  <inkml:trace contextRef="#ctx0" brushRef="#br0">1 66 24575,'9'0'0,"1"0"0,0 0 0,0 0 0,-1 0 0,1 0 0,0 0 0,0 0 0,0 0 0,-1 0 0,1 0 0,-1 0 0,0 0 0,1 0 0,-1 0 0,1 0 0,0 0 0,-1 0 0,1 0 0,0 0 0,-1 0 0,1 0 0,0 0 0,0 0 0,-1 0 0,1 0 0,-1 0 0,0 0 0,0 0 0,1 0 0,0 0 0,0 0 0,0 0 0,0 0 0,0 0 0,0 0 0,0 0 0,5 0 0,-4 0 0,10 0 0,-10 0 0,10 0 0,-10 0 0,4 0 0,-5 0 0,5 0 0,-3 0 0,8 0 0,-9 0 0,10 0 0,-4 0 0,5 0 0,0 0 0,-6 0 0,5 0 0,2 0 0,0 0 0,5 0 0,-6 0 0,0 0 0,0 0 0,0 0 0,0 0 0,0 0 0,0 0 0,0 0 0,10 0 0,-8 0 0,8 0 0,-10 0 0,0 0 0,0 0 0,-6 0 0,5 0 0,-5 0 0,6 0 0,-5 0 0,4 0 0,-5 0 0,1 0 0,3 0 0,-8 0 0,8 0 0,-3 0 0,-1 0 0,5 0 0,0 0 0,-3 0 0,7 0 0,-14 0 0,4 0 0,1 0 0,-5 0 0,4 0 0,-5 0 0,5 0 0,-3 0 0,3 0 0,0 0 0,-4 5 0,10-4 0,-10 3 0,10-4 0,-5 0 0,1 0 0,4 0 0,0 0 0,2 5 0,3-4 0,-4 4 0,0-5 0,0 5 0,0-4 0,0 4 0,-6-5 0,5 0 0,-5 0 0,1 4 0,4-2 0,-5 2 0,1-4 0,4 0 0,-10 0 0,9 0 0,-8 0 0,8 0 0,-8 0 0,3 0 0,4 0 0,-1 0 0,3 4 0,0-3 0,-10 4 0,10-5 0,-5 0 0,1 0 0,3 0 0,-3 5 0,0-4 0,3 4 0,-8-5 0,8 0 0,-3 0 0,5 0 0,0 5 0,0-4 0,0 4 0,0-5 0,9 0 0,-12 0 0,12 0 0,-15 5 0,6-4 0,0 4 0,-5-5 0,-2 0 0,0 0 0,-3 0 0,3 0 0,0 0 0,-4 0 0,5 0 0,-6 0 0,-1 0 0,1 0 0,0 0 0,0 0 0,0 0 0,0 0 0,0 0 0,0 0 0,0 0 0,0 0 0,0 0 0,5 0 0,-4 0 0,4 0 0,-5 0 0,0 0 0,0 0 0,0 0 0,0 0 0,0 0 0,0 0 0,0 0 0,0 0 0,-1-4 0,1 3 0,-1-4 0,0 5 0,1 0 0,-1 0 0,1 0 0,0 0 0,-1 0 0,-3 4 0,-2 1 0,-4 4 0,0 1 0,-4-1 0,2 0 0,-2 1 0,4 0 0,0-1 0,0 1 0,0-1 0,-4 1 0,3-1 0,-3 1 0,4-1 0,-5-4 0,4 4 0,-4-3 0,5 3 0,0 1 0,0 0 0,-4-5 0,3 4 0,-4-4 0,1 0 0,3 4 0,-7-8 0,3 3 0,-4-4 0,0 0 0,0 0 0,-1 0 0,0 0 0,1 0 0,-1 0 0,0 0 0,-1 0 0,-4 0 0,4 0 0,-5 0 0,6-4 0,0 2 0,0-2 0,0 4 0,-6 0 0,5-5 0,-4 4 0,5-3 0,0 4 0,0-5 0,0 4 0,-5-3 0,3 4 0,-3 0 0,5 0 0,0 0 0,-6 0 0,5 0 0,-5 0 0,1 0 0,4-5 0,-10 4 0,9-3 0,-8 4 0,8 0 0,-9 0 0,5 0 0,-6 0 0,-1 0 0,1-5 0,0 4 0,-6-4 0,4 5 0,-4 0 0,6 0 0,-7-6 0,6 5 0,-6-5 0,7 6 0,0 0 0,-6 0 0,4 0 0,-4-5 0,-1 4 0,6-4 0,-12 5 0,11 0 0,-10 0 0,10 0 0,-4 0 0,-1-5 0,6 4 0,-10-5 0,9 6 0,-2-5 0,4 4 0,5-4 0,-4 5 0,10 0 0,-10 0 0,10 0 0,-10 0 0,10 0 0,-10 0 0,9 0 0,-3-4 0,0 2 0,3-2 0,-9 4 0,10 0 0,-4 0 0,-1 0 0,5 0 0,-5 0 0,-4 0 0,8 0 0,-8 0 0,10 0 0,-6 0 0,5 0 0,-10 0 0,10 0 0,-10 0 0,10 0 0,-10 0 0,10 0 0,-5 0 0,1 0 0,-2 0 0,0 0 0,-4 0 0,10-5 0,-20 4 0,12-3 0,-7-1 0,5 4 0,4-3 0,-5 4 0,5 0 0,-3 0 0,3 0 0,-5 0 0,0-5 0,0 4 0,-1-4 0,1 5 0,0 0 0,0 0 0,0 0 0,0-5 0,0 3 0,0-2 0,0 4 0,0-5 0,-5 3 0,4-3 0,-4 0 0,5 4 0,0-4 0,0 5 0,0-5 0,5 4 0,-4-4 0,4 0 0,1 4 0,-5-4 0,10 5 0,-5 0 0,6 0 0,0 0 0,0 0 0,0 0 0,0 0 0,0 0 0,-5 0 0,4 0 0,-4 0 0,5 0 0,0 0 0,0 0 0,0 0 0,0 0 0,0 0 0,0 0 0,0 0 0,0 0 0,0 0 0,0 0 0,0 0 0,0 0 0,0 0 0,0 0 0,0 0 0,0 0 0,0 0 0,0 0 0,0 0 0,0 0 0,0 0 0,0 0 0,1 0 0,7 4 0,3-3 0,8 3 0,-4 0 0,4-3 0,-4 3 0,5-4 0,-5 5 0,3-4 0,-7 7 0,3-3 0,-4 4 0,0 1 0,0-1 0,0 0 0,0 0 0,0-8 0,0-6 0,0-5 0,0-4 0,0 5 0,0-1 0,0 1 0,0 0 0,4 4 0,-3-4 0,8 8 0,-4-8 0,5 4 0,-1 0 0,1-4 0,-1 4 0,1-1 0,0-3 0,0 8 0,0-8 0,0 4 0,5-1 0,-4-3 0,10 8 0,-10-3 0,10-1 0,-10 3 0,10-3 0,-10 5 0,9 0 0,-8 0 0,3-4 0,-5 3 0,0-4 0,0 5 0,0 0 0,0 0 0,3 0 0,9 0 0,0 0 0,13 0 0,-6 0 0,15 0 0,-6 0 0,12 0 0,-12 0 0,13 6 0,-13-4 0,-1 4 0,-3-6 0,-10 4 0,10-2 0,-10 2 0,4-4 0,-6 5 0,0-3 0,0 2 0,0-4 0,0 5 0,0-3 0,6 2 0,-4-4 0,4 5 0,-6-3 0,0 2 0,0-4 0,0 0 0,-1 0 0,1 0 0,-5 0 0,4 0 0,-6 0 0,7 0 0,-6 0 0,-1 5 0,-5-4 0,0 3 0,0-4 0,0 0 0,0 5 0,5-4 0,-4 3 0,4-4 0,-5 0 0,0 5 0,5-4 0,-3 3 0,3-4 0,-5 0 0,5 0 0,-4 0 0,20 0 0,-17 0 0,16 0 0,-14 0 0,1 0 0,4 0 0,-5 0 0,1 0 0,4 0 0,-5 0 0,6 0 0,0 0 0,0 0 0,0 0 0,0 0 0,6 0 0,-4 0 0,-2 0 0,-1 5 0,-4-4 0,-1 4 0,5-5 0,-4 5 0,4-4 0,-4 4 0,4-5 0,-5 0 0,1 0 0,4 5 0,-5-4 0,6 4 0,-5-5 0,8 5 0,-8-4 0,4 8 0,-5-7 0,-1 2 0,-4-4 0,4 0 0,-5 0 0,0 4 0,6-3 0,-5 4 0,4-5 0,0 0 0,-3 0 0,3 0 0,0 0 0,-4 0 0,10 0 0,-10 0 0,10 0 0,-5 0 0,5 0 0,-5 0 0,-1 0 0,0 0 0,2 0 0,0 0 0,3 0 0,-8 0 0,8 0 0,-9 0 0,5 0 0,-6 0 0,0 0 0,-1 0 0,1 0 0,0 0 0,0 0 0,0 0 0,0 0 0,0 0 0,0 0 0,0 0 0,-1 0 0,-8 0 0,-12 0 0,-6 0 0,-16 0 0,10 0 0,-12 0 0,5 0 0,0 0 0,-5 0 0,6 0 0,-15 0 0,6 0 0,-13 0 0,13 0 0,-13 0 0,13 0 0,-13-6 0,6 5 0,0-5 0,1 6 0,8 0 0,0 0 0,0 0 0,-1 0 0,7 0 0,2 0 0,6 0 0,0 0 0,0 0 0,0 0 0,0 0 0,5 0 0,-4 0 0,10 0 0,-10 0 0,9 0 0,-13 0 0,7 0 0,-3 0 0,6 0 0,5 0 0,-6 0 0,5 0 0,-5 0 0,6 0 0,-5 0 0,3-5 0,-3 4 0,0-3 0,3 4 0,-9 0 0,5-5 0,-6 3 0,5-3 0,-4 5 0,4 0 0,-15 0 0,8 0 0,-8 0 0,10-4 0,0 2 0,0-3 0,5 5 0,-4 0 0,10 0 0,-10 0 0,10 0 0,-5 0 0,6 0 0,-5 0 0,3 0 0,-3 0 0,-1 0 0,5 0 0,-4 0 0,5 0 0,-10 0 0,7 0 0,-12 0 0,13 0 0,-3 0 0,0 0 0,3 0 0,-3 0 0,5 0 0,0 0 0,0 0 0,-6 0 0,5 0 0,-10 0 0,10 0 0,-10 0 0,9 0 0,-8 0 0,8 0 0,-9 0 0,10 0 0,-4 0 0,0 0 0,-1-5 0,0 4 0,0-4 0,6 5 0,0 0 0,0-4 0,0 3 0,0-4 0,0 5 0,0 0 0,0 0 0,0-4 0,0 3 0,0-4 0,0 1 0,0 2 0,0-6 0,0 7 0,1-3 0,3-1 0,6 4 0,5-4 0,5 5 0,0 0 0,-1 0 0,7 0 0,0 0 0,6 0 0,0 0 0,0 0 0,0 0 0,0 0 0,6 0 0,-4 0 0,10 0 0,-4 6 0,6-5 0,8 10 0,-7-9 0,7 9 0,-1-10 0,-5 5 0,13-1 0,-13-3 0,12 4 0,-12-1 0,6-4 0,-1 5 0,-5-1 0,12-4 0,-4 11 0,6-11 0,1 5 0,-1 0 0,9-5 0,-7 5 0,7-6 0,-9 0 0,-6 0 0,4 0 0,-12 0 0,-1 0 0,-2 5 0,-12-3 0,12 3 0,-12-5 0,5 0 0,-1 5 0,-4-4 0,3 4 0,-9-5 0,3 5 0,-3-4 0,0 8 0,3-8 0,-8 4 0,8 0 0,-9-4 0,10 4 0,-10-1 0,10-3 0,-4 4 0,-1-5 0,5 0 0,-5 0 0,6 0 0,0 0 0,16 0 0,-12 0 0,12 0 0,-21 0 0,3 0 0,-3 0 0,0 0 0,-2 0 0,0 0 0,-4 0 0,5 0 0,-6 0 0,-1 0 0,1 0 0,0 0 0,0 0 0,0 0 0,0 0 0,0 0 0,0 0 0,0 0 0,0 0 0,0 0 0,-1 0 0,1 0 0,-1 0 0,1 0 0,0 0 0,0 0 0,-5-5 0,4 4 0,-8-8 0,3 4 0,-4-5 0,0 1 0,0 0 0,0-1 0,0 1 0,-4 3 0,-2-3 0,1 4 0,-4-5 0,3 0 0,-9-1 0,3 1 0,-3 4 0,0-4 0,3 5 0,-9-1 0,5-4 0,-1 9 0,-4-9 0,4 9 0,-5-4 0,5 5 0,-3 0 0,3 0 0,0-5 0,-4 4 0,10-3 0,-10 4 0,10 0 0,-10 0 0,10 0 0,-10 0 0,10 0 0,-10 0 0,9 0 0,-3 0 0,0 0 0,3 0 0,-3 0 0,-1-5 0,5 4 0,-10-4 0,10 5 0,-5 0 0,1 0 0,-1 0 0,-1 0 0,3 0 0,4 0 0,0 0 0,0 0 0,0 0 0,0 0 0,-1 0 0,1 0 0,0 0 0,0 0 0,0 0 0,0 0 0,0-5 0,1 4 0,-2-3 0,1 4 0,0 0 0,0-5 0,0 4 0,0-3 0,0 4 0,0 0 0,0-5 0,0 4 0,0-3 0,0 4 0,0 0 0,0 0 0,5-5 0,-4 4 0,3-4 0,-4 5 0,0-4 0,0 3 0,0-3 0,1 4 0,-1 0 0,5-4 0,0-2 0,9 1 0,2 1 0,3 4 0,1 0 0,-1 0 0,1 0 0,0 0 0,0 0 0,0 0 0,0 0 0,0 0 0,5 0 0,-3 0 0,8 0 0,-3 0 0,5 0 0,0 0 0,0 0 0,0 0 0,0 0 0,-1 0 0,1 0 0,0 0 0,-5 0 0,4 0 0,-10 0 0,9 0 0,-8 0 0,8 0 0,-8 0 0,3 0 0,-5 0 0,0 0 0,0 0 0,0 0 0,-1 4 0,1-3 0,0 4 0,5-5 0,-4 0 0,3 0 0,-4 0 0,-1 0 0,1 0 0,0 0 0,0 0 0,0 0 0,0 0 0,0 0 0,0 0 0,0 0 0,0 0 0,-1 0 0,1 0 0,0 0 0,6 0 0,-5 0 0,4 0 0,-5 0 0,0 0 0,0 0 0,0 0 0,-1 0 0,1 0 0,-5 0 0,-1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06:29:48.120"/>
    </inkml:context>
    <inkml:brush xml:id="br0">
      <inkml:brushProperty name="width" value="0.05" units="cm"/>
      <inkml:brushProperty name="height" value="0.05" units="cm"/>
    </inkml:brush>
  </inkml:definitions>
  <inkml:trace contextRef="#ctx0" brushRef="#br0">1404 107 24575,'-47'0'0,"17"0"0,-35 0 0,31 0 0,-33 0 0,19 0 0,-21 0 0,22 0 0,-5 0 0,16 0 0,0 0 0,-1 0 0,1-5 0,6 4 0,2-5 0,6 6 0,0-5 0,0 4 0,-1-4 0,1 5 0,0-5 0,0 4 0,0-4 0,0 5 0,0-5 0,5 4 0,-4-4 0,10 5 0,-10 0 0,10 0 0,-5 0 0,7 0 0,-2 0 0,2 0 0,-1 0 0,0 0 0,-1-5 0,1 4 0,0-3 0,0 4 0,-5 0 0,3-5 0,-8 4 0,8-3 0,-9 4 0,10 0 0,-10 0 0,10 0 0,-10-5 0,10 4 0,-10-4 0,10 5 0,-10 0 0,9-5 0,-8 4 0,8-3 0,-9 4 0,10 0 0,-9-5 0,9 4 0,1-8 0,2 8 0,10-3 0,5 4 0,3 0 0,11 0 0,-4 0 0,11 0 0,2 0 0,6 0 0,0 0 0,7 0 0,2 6 0,16-5 0,-6 5 0,13-6 0,4 0 0,-7 0 0,13 6 0,-15-4 0,0 4 0,-2-6 0,-9 0 0,-7 0 0,-1 0 0,-15 0 0,6 0 0,-12 0 0,6 0 0,-7 0 0,0 0 0,0 0 0,-1 0 0,1 0 0,0 0 0,-5 0 0,4 0 0,-10 0 0,9 0 0,-4 0 0,0 0 0,-1 0 0,-5 0 0,0 0 0,5 0 0,-4 0 0,10 0 0,-5 0 0,6 0 0,0 0 0,-5 0 0,4 0 0,-5 0 0,1 0 0,-2 0 0,-5 0 0,0 0 0,0 0 0,0 0 0,-1 0 0,-3 4 0,-2 2 0,-4 3 0,0 1 0,0-1 0,0 1 0,0-1 0,0 0 0,-5-3 0,4 3 0,-8-4 0,4 5 0,-1-1 0,-2-4 0,6 4 0,-7-8 0,4 8 0,-4-8 0,0 3 0,-1-4 0,5 4 0,-3-3 0,7 7 0,-7-7 0,2 7 0,1-3 0,-4 1 0,8 2 0,-11-7 0,1 3 0,-4-4 0,-4 0 0,7 0 0,-9 0 0,5 0 0,-6 0 0,-7 0 0,5 0 0,-10 0 0,10 0 0,-11 0 0,6 0 0,-15 0 0,-1 0 0,-1 0 0,-4 0 0,4 0 0,-6 0 0,6 0 0,-5 0 0,13 0 0,1 0 0,3 0 0,10 0 0,-4 0 0,5 0 0,1 0 0,6 0 0,-5 0 0,9 0 0,-3 0 0,5 0 0,-6 0 0,5 0 0,-4 0 0,0 0 0,4 0 0,-4 0 0,5 0 0,0 0 0,0 0 0,0 0 0,0 0 0,0 0 0,0 0 0,0 0 0,0 0 0,0 0 0,0 0 0,0 0 0,0 0 0,0 0 0,0 0 0,0 0 0,0 0 0,-6 0 0,5 0 0,-5 0 0,6 0 0,0 0 0,0 0 0,0 0 0,0 0 0,0 0 0,0 0 0,0 0 0,0 0 0,0 0 0,0 0 0,0 0 0,0 0 0,0 0 0,0 0 0,0 0 0,5-4 0,1-1 0,4-10 0,0 4 0,4-5 0,-3 6 0,8 0 0,-8 0 0,3 0 0,1 5 0,-4-4 0,7 8 0,-7-7 0,3 11 0,-4-2 0,0 9 0,0-1 0,0 1 0,0 0 0,5-1 0,0 1 0,5 0 0,0 0 0,0 0 0,-4 0 0,2-5 0,-3 0 0,1-9 0,-2-1 0,-4-5 0,4 1 0,-3 0 0,7 3 0,-7-2 0,3 3 0,-4-4 0,0-1 0,0 0 0,0 0 0,0 1 0,0-1 0,0 1 0,0-1 0,0 9 0,0 7 0,0 4 0,0 4 0,8-8 0,4-2 0,14-4 0,4 0 0,0 0 0,5 0 0,-6 0 0,1 0 0,5 0 0,-12 0 0,5 0 0,1 0 0,-6 0 0,5 0 0,1 0 0,-6 0 0,12 0 0,-12 0 0,5 0 0,1 0 0,-6 0 0,5 0 0,1 0 0,0 0 0,1 0 0,5 0 0,-6 0 0,8 0 0,22 0 0,-10 0 0,12 0 0,-10 0 0,-13-5 0,5 3 0,-7-9 0,0 5 0,0-1 0,-6-3 0,-1 8 0,-8-3 0,1 0 0,0 4 0,0-4 0,-5 5 0,4 0 0,-5 0 0,1 0 0,3-5 0,-4 4 0,0-4 0,-1 5 0,-5 0 0,0 0 0,-1 0 0,1 0 0,0 0 0,-8 0 0,-8 0 0,-5 0 0,-3 0 0,4 0 0,0 0 0,0 0 0,0 5 0,0-4 0,0 3 0,0-4 0,-5 5 0,3-4 0,-8 9 0,8-9 0,-3 4 0,-1-5 0,5 4 0,-5-2 0,6 2 0,0-4 0,0 0 0,0 4 0,0-3 0,0 4 0,0-5 0,0 4 0,0-3 0,0 4 0,0-5 0,0 0 0,9 0 0,6 0 0,5 0 0,4 0 0,-5 0 0,1 0 0,0 0 0,0 0 0,0 0 0,-1 0 0,1 0 0,-5-4 0,-1-1 0,-4-5 0,0 1 0,4 4 0,1 1 0,5 4 0,-1 0 0,1 0 0,-1 0 0,1 0 0,0 0 0,0 0 0,0 0 0,-9 0 0,-7 0 0,-10 0 0,-5 0 0,-1 0 0,5 0 0,-4 0 0,5 0 0,-1 0 0,-4 0 0,10 0 0,-5 0 0,1 0 0,3 0 0,-3 0 0,0 0 0,3 0 0,-3 0 0,-1 0 0,0 0 0,-7 0 0,7 0 0,-5 0 0,4 5 0,-5-4 0,5 4 0,-3-5 0,3 0 0,0 4 0,-4-3 0,10 4 0,-5-5 0,6 0 0,1 0 0,3 0 0,2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06:30:03.236"/>
    </inkml:context>
    <inkml:brush xml:id="br0">
      <inkml:brushProperty name="width" value="0.05" units="cm"/>
      <inkml:brushProperty name="height" value="0.05" units="cm"/>
      <inkml:brushProperty name="color" value="#FFFFFF"/>
    </inkml:brush>
  </inkml:definitions>
  <inkml:trace contextRef="#ctx0" brushRef="#br0">164 147 24575,'8'-5'0,"1"-6"0,24-2 0,-10-8 0,12 8 0,-12-4 0,12 5 0,-12 1 0,5 0 0,-6 4 0,0-2 0,0 7 0,-5-3 0,-2 1 0,-5 3 0,0-4 0,0 5 0,0 0 0,-1 0 0,1 0 0,-1 5 0,0-4 0,1 3 0,0-4 0,0 5 0,0-4 0,0 3 0,-5 0 0,-1 1 0,-4 4 0,0 0 0,-8-4 0,1 4 0,-13-8 0,3 3 0,-11-4 0,4 0 0,-10 0 0,10 0 0,-11 0 0,12 0 0,-12 0 0,11 0 0,-10 0 0,10 5 0,-4-4 0,-1 4 0,5-5 0,-4 5 0,6-4 0,0 4 0,5-5 0,2 0 0,-1 0 0,5 0 0,-4 0 0,5 0 0,0 0 0,0 0 0,0 0 0,0 0 0,9 0 0,8 0 0,9 0 0,6 0 0,0 0 0,0 0 0,-1 0 0,1 0 0,0 0 0,0 0 0,0 0 0,0 0 0,-5 4 0,3-2 0,-3 7 0,0-8 0,3 9 0,-9-9 0,5 4 0,-6-5 0,0 4 0,0-3 0,-1 4 0,1-5 0,-4 4 0,-2 1 0,-4 0 0,0-1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06:30:08.647"/>
    </inkml:context>
    <inkml:brush xml:id="br0">
      <inkml:brushProperty name="width" value="0.1" units="cm"/>
      <inkml:brushProperty name="height" value="0.6" units="cm"/>
      <inkml:brushProperty name="color" value="#849398"/>
      <inkml:brushProperty name="inkEffects" value="pencil"/>
    </inkml:brush>
  </inkml:definitions>
  <inkml:trace contextRef="#ctx0" brushRef="#br0">1440 1 16383,'-19'0'0,"-2"0"0,-1 0 0,-6 0 0,-2 0 0,-6 0 0,0 0 0,6 0 0,-5 0 0,12 0 0,-6 0 0,1 0 0,4 0 0,-4 0 0,6 0 0,-10 0 0,3 0 0,1 0 0,8 0 0,10 0 0,0 0 0,9 0 0,7 0 0,10 0 0,20 0 0,3 0 0,13 6 0,1 1 0,7 7 0,3-1 0,8 1 0,0 0 0,0 1 0,-8-2 0,-3 1 0,-7-1 0,-8-6 0,-2 4 0,-13-9 0,-2 3 0,-11-5 0,-2 0 0,-5 0 0,0 4 0,0-3 0,-5 8 0,-1-4 0,-8 4 0,-7 1 0,-11-5 0,-24 7 0,-1-5 0,-31 8 0,3 6 0,1-5 0,-13 5 0,12-6 0,-7-1 0,-8 1 0,17-7 0,1-1 0,11-7 0,8 0 0,14 0 0,4 0 0,13 0 0,5 0 0,1 0 0,7 0 0,11 0 0,6 0 0,18 5 0,4 2 0,6 5 0,7 1 0,-5-1 0,5 0 0,-6 0 0,-8 0 0,-6-1 0,-2-5 0,-10 3 0,4-8 0,-5 3 0,-4 1 0,-2 0 0,-4 4 0,-4 1 0,-13-5 0,-1 4 0,-17-8 0,5 4 0,-6-5 0,0 5 0,-1-4 0,1 5 0,0-6 0,0 5 0,-8-3 0,6 8 0,-5-8 0,6 3 0,1-5 0,0 5 0,6-3 0,2 3 0,6-5 0,5 0 0,1 0 0,6 0 0,9 0 0,21 0 0,5 0 0,34 0 0,-12 0 0,22 0 0,-6 0 0,0 0 0,-3 0 0,-7 0 0,-8 0 0,-8 0 0,-9 0 0,-11 0 0,-2 0 0,-5 0 0,-8 0 0,-15 0 0,-11 0 0,-20 0 0,-1 0 0,-8 0 0,-8 0 0,7 0 0,-15 0 0,14 0 0,-6 0 0,16 0 0,1 0 0,8 0 0,6 0 0,-4 0 0,15 0 0,-8 0 0,16 0 0,-10 0 0,10 0 0,-5 0 0,7 0 0,31 0 0,-3 0 0,37 0 0,-19-5 0,7-2 0,-8 0 0,0-4 0,-6 10 0,-2-5 0,-11 2 0,-2 3 0,-5-4 0,0 5 0,-41 0 0,3 0 0,-37 0 0,4 0 0,7 0 0,-16 0 0,16 0 0,-7 0 0,8 0 0,8 0 0,2 0 0,13 0 0,7 0 0,7 0 0,14 0 0,12 0 0,7 0 0,9 0 0,-4 0 0,0 0 0,-1 0 0,1 0 0,0 0 0,0 0 0,7 0 0,-6 0 0,5 0 0,-11 0 0,4 0 0,-10 0 0,4 0 0,-5 0 0,0 0 0,-5 4 0,0 7 0,-5-5 0,0 4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1-13T06:30:21.602"/>
    </inkml:context>
    <inkml:brush xml:id="br0">
      <inkml:brushProperty name="width" value="0.3" units="cm"/>
      <inkml:brushProperty name="height" value="0.6" units="cm"/>
      <inkml:brushProperty name="color" value="#E6E6E6"/>
      <inkml:brushProperty name="tip" value="rectangle"/>
      <inkml:brushProperty name="rasterOp" value="maskPen"/>
    </inkml:brush>
  </inkml:definitions>
  <inkml:trace contextRef="#ctx0" brushRef="#br0">723 62,'61'-5,"-5"4,-13-5,2 0,1 0,4-2,-12-3,13 10,-13-10,5 10,-7-4,-6 5,-2 0,-6 0,0 0,0 0,-5 0,3 0,-3 0,5 0,0 0,0 0,0 0,0 0,-1 0,1 0,-5 0,4 0,-5 0,12 0,-4 0,4 0,-6 0,0 0,6 0,-4 0,4 0,-6 0,0 0,0 0,0 0,0 0,0 0,0 0,0 0,0 0,0 0,0 0,-1 0,1 0,0 0,-5 0,4 0,-10 0,9 0,-4 0,0 0,3 0,-8 0,8 0,-4 0,0 0,8 0,-5 0,8 0,-4 0,0 0,-5 0,-2 0,-1 0,2 0,-51 23,16-11,-54 19,28-19,-8 7,1-4,-9 4,-2-5,-8 0,0 0,0 0,0 0,-10 1,-1-7,-1 5,-6-11,16 10,-8-10,18 10,3-11,-1 5,13-1,-11-3,21 3,-5-5,7 0,6 0,-5 0,11 5,-4-4,6 4,0-5,5 0,-4 5,10-4,-10 4,0-5,3 0,-7 0,13 0,-8 5,3-4,0 4,-4-5,5 0,-1 0,-4 0,10 0,-10 0,0 0,3 0,-7 0,13 0,-3 0,-4 0,7 0,-10 0,6 0,0 0,-4 0,3 0,-5 0,-7 0,6 0,-12 5,11-3,-4 3,6 0,5-4,2 4,65 4,-25-1,58 9,-37-5,-1-5,14-1,-12 0,13-4,1 3,2-5,8 0,-8 0,5 0,-5 0,0 6,-3-4,-7 3,-1-5,1 0,-8 0,-2 0,-7 0,8 0,-7 0,7 0,-8 0,7 6,-5-4,6 4,-1-1,-5-3,12 4,-12-6,6 0,-8 0,7 0,-5 0,-1 4,-2-2,-6 3,1-5,5 0,-12 0,6 0,-8 0,1 0,0 0,0 0,0 0,0 0,-5 0,3 0,-3 0,5 0,-5 0,3 0,-3 0,-1 0,5 0,-4 0,-1 0,5 0,-10 0,10 0,0 0,-4 0,8 0,-13 0,8 0,1 0,2 0,-2 0,0 0,-10 0,10 0,-5 0,0 0,4 0,-9 0,9 4,-5-3,0 3,3-4,-3 0,-1 0,5 0,-2 0,5 5,0-3,0 2,-6 1,5-4,-10 3,9 1,-5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06:30:50.176"/>
    </inkml:context>
    <inkml:brush xml:id="br0">
      <inkml:brushProperty name="width" value="0.05" units="cm"/>
      <inkml:brushProperty name="height" value="0.05" units="cm"/>
      <inkml:brushProperty name="color" value="#FFFFFF"/>
    </inkml:brush>
  </inkml:definitions>
  <inkml:trace contextRef="#ctx0" brushRef="#br0">1703 619 24575,'-19'0'0,"-15"0"0,2 0 0,-19 0 0,6 0 0,-16 0 0,14 0 0,-12 0 0,13 0 0,1 0 0,-29 0 0,42 0 0,-20 0 0,55 0 0,10 0 0,15 0 0,24 0 0,3 0 0,16 0 0,10 0 0,-8 0 0,16 0 0,-7 0 0,1 0 0,-3 0 0,-9 0 0,-8 6 0,-3-5 0,-7 5 0,-1-6 0,-7 6 0,-1-5 0,-14 4 0,4 1 0,-10-5 0,-1 4 0,-8-5 0,-5 0 0,0 0 0,0 0 0,-1 0 0,-7 0 0,-13 0 0,-13 0 0,-35 0 0,1 0 0,-41 0-1063,4 0 1063,38 0 0,-1 0 0,-5 0 0,0 0 0,10 0 0,-1 0 0,-7 0 0,-1 0 0,9 0 0,2 0-170,-2 0 0,1 0 170,-40 0 0,20 0 0,11 0 0,15 0 0,15 0 0,4 0 1044,15 0-1044,1-4 359,11 3-359,24-3 0,17 4 0,41-7 0,14-2-741,-35 1 0,3-1 741,1 0 0,-2 1 0,-8 3 0,-1 0-356,7-2 0,-1-1 356,35-1 0,-43-2 0,0-1 0,41 2 0,-21-10 0,-19 13 0,-16 0 0,-9 2 1426,-11 0-1426,-2 4 768,-22-3-768,-24 4 0,-21 0 0,-11 0 0,-15 0 0,4 0 0,-9 0 0,-6 0 0,6-7 0,0 5 0,11-11 0,12 12 0,7-5 0,8 1 0,1 3 0,14-3 0,7 5 0,8 0 0,5 0 0,0 0 0,12 0 0,19 0 0,34 0 0,19 0 0,-24 0 0,1 0-484,34 0 484,-30 3 0,0 1 0,30-2 0,-34 2 0,0-1 0,31-3 0,-10 0 0,-19 0 0,-9 0 0,-20 0 0,-2 0 0,-12 0 484,-18 0-484,-31 0 0,-36 0 0,25 0 0,-4 0-720,-8 0 1,-2 0 719,-6 0 0,0 0 0,14 0 0,0 0 0,-17 0 0,2 0-710,-27 0 710,40 0 0,0 0 0,6 0 0,3 0 0,-34 0 0,11 0 0,18 0 0,17 0 0,9 0 1385,11 0-1385,15 0 764,31 0-764,38 0 0,-16 0 0,4 0-737,8 0 0,3 0 737,10 0 0,-1 0 0,-19 0 0,0 0 0,22-3 0,0-2 0,-27 1 0,-1-2-417,18-6 0,1 0 417,-15 6 0,-4 1 0,43-16-18,-21 13 18,-19 1 0,-16 1 0,-14 1 1407,-8 4-1407,-32-3 898,-25 4-898,-31 0 0,22 0 0,0 0 0,-34 0-387,31 0 1,-2 0 386,-39 0 0,43 0 0,0 0 0,0-1 0,2 2 0,-24 4 0,4-3 0,25 9 0,1-10 0,20 5 0,2-2 794,12-3-794,4 8 0,15-3 0,35-1 0,20 6 0,-10-9 0,5-2-731,-1 3 1,2 1 730,14-4 0,3 0 0,2 0 0,-3 0 0,-14 0 0,0 0 0,10 0 0,0 0 0,-17 0 0,-1 0-251,5 0 1,0 0 250,-6 0 0,-3 0 0,22 0 0,-18 0 0,-23 0 0,-4 0 0,-15 0 1423,-15 0-1423,-37 0 0,-34 0 0,13 0 0,-4 0-808,-5 0 1,-4 0 807,-20-1 0,-4 2-1192,5 2 1,0 2 1191,23-1 0,-2-1 0,4 1 0,-13 5 0,2 0-674,-8 1 0,1-1 674,19-1 0,2 1 0,-6 0 0,2-1-168,14 1 1,4-2 167,-40 2 1675,36-3-1675,9-6 2382,23 0-2382,20 0 1693,42 0-1693,41 0 0,-23 0 0,4 0-541,14 1 1,2-2 540,-5-3 0,-2 0 0,-4 4 0,-2-1-397,-1-7 0,-3 0 397,-7 8 0,-2-1 0,44-13 0,-12 7 0,-30-1 0,-10 2 0,-18 6 1486,-4 0-1486,-79 0 0,-15 0 0,10 0 0,-4 0 1,-2 0 1,1 0-2,-30 0 0,32 0 0,0 0 0,-21 0 0,30 0 0,1 0 0,-19 0 0,13 0 0,18 0 0,20 0 0,2 0 0,20-4 0,40-4 0,27-13 0,-10 12 0,5 0-400,3-7 0,2 0 400,11 6 0,0 0 0,-16-2 0,1 0 0,12-1 0,0 0-495,-13 4 1,-2 0 494,1-3 0,0 0 0,-1 3 0,-3 1 0,19-6 0,-4 6 0,-31-3 0,-9 10 1569,-15-4-1569,-13 5 1076,-50 0-1076,-20 0 0,3 0 0,-7 0-1327,-12 0 0,-3 0 1327,-4 0 0,-4 0 0,21 0 0,-1 0 0,0 0 0,-26 0 0,3 0 0,15-1 0,3 2-589,-2 2 0,4 1 589,24 1 0,1 0-107,-5 3 0,1 0 107,-28 1 0,23 3 0,24-11 2447,24 5-2447,46-13 0,33-10 0,-5 5 0,7-3-405,3-2 0,3-1 405,16-1 0,2 0 0,-5 0 0,-3 1 0,-9 3 0,-2 1-472,3 1 0,-3 1 472,-18-1 0,-1 2-189,5 5 0,-1 1 189,35-16 0,-20 19 0,-25-9 0,-11 10 1988,-19-4-1988,-2 5 1291,-39 0-1291,-30 0 0,5-1 0,-7 2-743,-12 2 1,-4 2 742,-11 0 0,-2 1 0,-1 3 0,3 0 0,13-1 0,3 1-501,-7 4 1,4 0 500,-28 4-223,44-5 1,1 0 222,-29 2 0,35-1 0,11-1 1786,24-2-1786,2 0 1077,14-5-1077,38 7 0,35-3 0,-21-1 0,6 0-839,18-3 0,4 0 839,2 4 0,-1-2 0,-11-5 0,1-2-749,12 4 0,-3 1 749,-22-1 0,-3 0-369,7-3 0,-2 0 369,-5 3 0,-5-1 0,20-3 0,-4 0 1928,-31 0-1928,-9 5 1605,-15-4-1605,-9 8 901,-2-4-901,-35 6 0,-18 2 0,-44 2 0,8 0-287,30-7 1,1 0 286,-31 7 0,-8 0 0,13 0 0,25-2 0,3 0 0,27-2 0,4-5 0,28-1 0,33-5 0,33 0 0,-17-3 0,4-2-213,4 1 1,0-2 212,-5-1 0,0-2 0,3-3 0,-1 0 0,-8 3 0,-2 0 0,2-3 0,-1 1 0,40 2 0,-20 2 0,-19 2 0,-21 3 0,-10-3 0,-12 5 998,-9 0-998,-38 0 0,-19 0 0,3 6 0,-7 3-970,3 0 0,-3 2 970,-16 6 0,1 1 0,14-5 0,1 0-545,-14 4 0,2 0 545,17-4 0,3-1-384,-39 12 384,36-8 0,4-1 0,6-1 0,-19 7 0,41-15 1786,34-1-1786,41-5 0,35 0 0,-26 0 0,3 0 148,1 0 1,-1 0-149,-10 0 0,1 0 0,11 4 0,-1 0 0,33-2 0,-35 2 0,0 0 0,32-4 0,-13 0 431,-40 0-431,5 0 0,-27 0 0,10 0 0,-19 4 0,-16-3 900,-29 9-900,-25-8 0,-23 4 0,31-2 0,0-1-420,-34-1 420,30 1 0,0 1 0,-30 3 0,-8-5 0,21 4 0,19 0 0,9-5 0,20 4 0,24-5 0,31 0 0,35 0 0,27 0 0,-9 0-195,-29 0 0,0 0 195,40 0 0,-43-3 0,0-1 0,41 3 0,-21-12 0,-30 12 0,5-5 0,-27 6 0,11 0 0,-16 0 810,-28 0-810,-28 0 0,-39 0 0,30 0 0,-4 0-374,-9-1 1,0 2 373,-35 11 0,37-4 0,1 2 0,-25 13 0,-7 6 0,20-13 0,18 3 0,17-7 0,14-5 0,25-7 0,37-15 0,25-13 0,-14 8 0,2 0 270,33-19-270,-36 19 0,1 1 0,32-10 0,1-1 0,-11 7 0,-19 4 0,-16 12 0,-14 1 0,-36 6 0,-39 0 0,-36 0 0,21 3 0,-4 2-844,7 6 1,-3 4 843,-22 3 0,1 4 0,30-2 0,1 2-533,-23 0 1,3 1 532,-11 13-164,36-22 0,0-1 164,-20 21 0,19-20 0,21 4 2000,10-12-2000,35-2 0,38-11 0,42-18-359,-31 12 1,4-2 358,11-11 0,-2 0 0,-19 8 0,0 1-199,11-4 0,-2 0 199,20-9-265,8 6 265,-21 2 0,-19 9 0,-16 6 1817,-14 2-1817,-8 5 815,-13 0-815,-30 0 305,-16 0-305,-47 14 0,24 1-291,18 0 0,0 1 291,-25 13-117,0-1 117,4-5 0,31-5 0,3-6 0,19-2 0,15-4 578,40-1-578,21-26 0,-4 8 0,3-2-382,2-9 1,-2-2 381,-3 8 0,-1 1 0,8-3 0,-3 1 0,26-5-291,8-7 291,-22 9 0,-23 7 0,-13 10 0,-18 5 0,-2 0 871,-18 0-871,-27 0 0,-49 15 0,27-6 0,-5 1-448,-12 7 0,-1 1 448,11-5 0,0 0 0,-8 3 0,0 0 0,8-2 0,0-2 0,-1 2 0,2-2-23,-38 11 23,26-9 0,31-6 0,4-2 0,26-6 0,32 0 1198,30-7-1198,39-2 0,-35-2 0,2-2-506,5-1 1,0 1 505,-9 0 0,-1 0 0,7 0 0,-2 2 0,37-5-338,-1 1 338,-13 6 0,-29-3 0,-16 11 0,-14-4 0,-8 5 0,-13 0 1018,-40 6-1018,-27 10 0,14-4 0,-2 1-203,-5 7 1,1 0 202,9-3 0,1-1 0,-8 4 0,0-1 0,7-3 0,1-1 0,-48 16-22,13-8 22,28-3 0,11-8 0,18-1 0,12-4 0,41-3 760,15-4-760,47-14 0,-38 8 0,3 0-511,15-6 0,0-1 511,-14 8 0,0 1 0,17-5 0,-2 1 0,16 7-237,-30-3 1,-1 0 236,18 4 0,-4 0 0,-31 0 0,-3 0 0,-20 0 0,-85 22 0,2-2-509,-13 3 1,-7 4 508,14-4 0,2-1 0,5-4 0,-1 1-389,-7 7 1,2-2 388,17-10 0,3-1-213,-7 4 1,2 0 212,-27 5 0,21-9 0,26-1 1900,14-5-1900,29-2 1330,26-18-1330,44-5 0,19-5-451,-38 7 0,1 1 451,5 5 0,-1 1 0,-8-3 0,-1 1-383,9 1 0,-1 3 383,-8 2 0,-1 1 0,0-3 0,0 0 0,0 6 0,-3 0 0,26-5 0,-13 6 0,-25 0 0,-8 0 1352,-13 0-1352,-1 0 823,-18 0-823,-26 0 0,-28 0 0,-26 0 0,32 0 0,0 0-475,-34 0 475,31 0 0,-1 0 0,-41 0 0,1 0 0,5 0 0,40 4 0,-7 4 0,31 3 0,-4 0 0,41-5 0,31-1 0,52-5 0,-36 0 0,2 0-317,10 0 0,0 0 317,-11 0 0,0 0 0,3 0 0,-1 0 0,33 0-259,-2 0 259,-20 0 0,-18 0 0,-17 0 0,-14 0 0,-17 0 1094,-34 0-1094,-35 0 0,13 0 0,-6 0-694,-13-1 0,-3 2 694,-4 3 0,-2 0 0,-6-4 0,1 2 0,16 5 0,1 1 0,-8-3 0,2-1-355,17 0 1,3 1 354,-7 3 0,2-2 0,-36-4 0,21 5 0,19-2 0,21-4 0,10 5 1599,25-6-1599,26 0 772,19-7-772,23-1 0,9-6 0,-7-1 0,7 7 0,-17 2 0,-10 0 0,-9 5 0,-15-5 0,-6 6 0,-7 0 0,-24 0 0,-23 0 0,-41 0 0,21 0 0,-4 0-651,-8 0 0,-3 0 651,-4 0 0,1 0 0,14 0 0,1 0-331,-8 0 0,3 0 331,-26 7-97,-8-5 97,21 5 0,19-2 0,21-4 1250,5 5-1250,33-6 704,18 0-704,48 0 0,-21 0 0,4 0-748,14 0 1,2 0 747,7 0 0,-1 0 0,-10 0 0,-1 0 0,8 0 0,-2 0-386,-18 0 0,-1 0 386,5-3 0,-1-1 0,36-4 0,-21-1 0,-25 3 0,-17 6 0,-15 0 1536,-23 0-1536,-32 0 0,-46 0 0,17 0 0,-6 0-907,-8 0 0,-4 0 907,17 0 0,-1 0 0,2 0 0,-13 0 0,1 0-839,-14 3 0,2 2 839,26-1 0,3 2-395,-8 2 0,3 1 395,14 0 0,4-2 0,-31 2 0,35-3 2285,11-6-2285,32 0 1833,28 0-1833,33 0 0,35-14 0,-39 5 0,-1-1 469,43-8-469,-40 3 0,-1 1 0,41 3 0,-43 0 0,1-1 0,-1 3 0,-3 2 0,26-1 0,-13-5 0,-18 12 0,-20-4 0,-2 5 0,-13 0 0,-11 0 533,-28 0-533,-27 0 0,-35 0 0,40-1 0,-1 2-534,-42 5 534,40-6 0,0 1 0,-30 12 0,-7-5 0,20 1 0,18-3 0,22-6 0,5 0 0,42 0 0,22 0 0,57-8 0,-31 4 0,4-2-768,9-7 1,3 0 767,3 3 0,2-1 0,1-7 0,-4 1 0,-18 10 0,-2 2-440,13-8 1,-4 1 439,18 4-102,-35 3 0,-2 0 102,13-7 0,-12 11 0,-28-5 1947,-2 6-1947,-21 0 966,-29 0-966,-35 0 0,12 7 0,-5 2-849,-12 0 0,-4 2 849,-11 6 0,-2 3 0,0-1 0,1-1 0,10-4 0,1 0 0,-2 3 0,4 0-611,-26 0 611,40-2 0,1 1 0,-18 0 0,17 4 0,22-13 0,18-2 0,10-5 1873,27 0-1873,31 0 0,23-7 0,8-1 0,7-8 46,-6 2-46,8 5 0,-8-4 0,-11 11 0,-19-4 0,-10 6 0,-13 0 0,-7 0 0,-8 0 629,-18 0-629,-35 0 0,-22 0 0,11 0 0,-3 0-244,-1 3 1,1 1 243,-43 4 0,40 0 0,0 0 0,-30 7 0,-7 0 0,20-1 0,18-1 0,17-5 0,8-3 0,21-5 0,31 0 0,40 0 0,32-15-283,-38 7 1,0-2 282,-5-2 0,0-1 0,4-3 0,0 1 0,-4 6 0,0 1-297,1-4 1,-2 0 296,42-3 0,-29 1 0,-12 7 0,-22 1 0,-8 6 1020,-19 0-1020,-42 0 0,-20 21 0,10-9 0,-4 2-6,-5 6 1,0 2 5,-31 15 0,28-20 0,3-1 0,-10 12 0,-14-5 0,28-3 0,11-8 0,18-1 0,21-4 0,34-9 0,7-5 636,39-15-636,-18 7 0,22-13 0,-18 13 0,-8-5 0,-11 8 0,-13 5 0,-7 1 0,-8 6 0,-13 0 0,-31 0 0,-34 0 0,-4 6 0,-31 2 0,24 7 0,-8-1 0,10 0 0,18-1 0,17-5 0,14-3 0,8-5 0,22 0 0,15 0 0,48 0 0,-11 0 0,38-7 0,-22-1 0,7-7 0,-2 0 0,-17 7 0,-10 2 0,-9 6 0,-20 0 0,-2 0 0,-13 0 0,-7 0 0,-22 0 0,-31 0 0,-6 6 0,-21 1 0,6 7 0,7 0 0,-5 0 0,24-1 0,9-6 0,9-2 0,11-5 0,23 0 0,10 0 0,37-12 0,3 2 0,15-17 0,-1 11 0,-7-4 0,-2 6 0,-16 2 0,-2-1 0,-18 6 0,-4 2 0,-11 5 0,0 0 0,-12 0 0,-20 0 0,-15 0 0,-16 0 0,1 0 0,-1 6 0,14 0 0,-10 7 0,23-7 0,-4 0 0,15-6 0,13 0 0,22 0 0,13 0 0,19-6 0,9-8 0,-6-1 0,-2-5 0,-10 8 0,-13 5 0,-2-3 0,-11 8 0,-2-3 0,-5 5 0,-8 0 0,-15 0 0,-18 0 0,-23 0 0,-9 0 0,-8 0 0,8 6 0,2 2 0,16-1 0,1 4 0,14-5 0,7 1 0,8-2 0,13-5 0,22 0 0,13 0 0,28-7 0,2-1 0,0-5 0,5-2 0,-13 2 0,-13 5 0,6 2 0,-28 1 0,10 4 0,-15-4 0,-5 5 0,-9 0 0,-13 0 0,-13 0 0,-18 0 0,-2 0 0,-8 0 0,8 0 0,7 0 0,10 0 0,11 0 0,2 0 0,17 0 0,19 0 0,25 0 0,16 0 0,9 0 0,0 0 0,0 0 0,-8 0 0,-2 0 0,-22 0 0,-4 0 0,-18 0 0,-2 0 0,-5 0 0,-46 6 0,7 1 0,-50 7 0,17 6 0,-1-5 0,2 5 0,22-8 0,-3 0 0,24-1 0,-4-4 0,12-3 0,17-4 0,15 0 0,28-6 0,12-2 0,9 0 0,0-5 0,0 5 0,-15 0 0,-5 2 0,-15 6 0,-11 0 0,-4 0 0,-11 0 0,-13 0 0,-26 0 0,-11 0 0,-29 0 0,6 0 0,-8 0 0,8 6 0,2-5 0,16 10 0,8-9 0,14 7 0,7-8 0,6 4 0,13-5 0,10 0 0,23 0 0,17 0 0,10 0 0,8 0 0,-8-6 0,-10-1 0,-16 0 0,-9-3 0,-11 8 0,-2-3 0,-23 5 0,-22 0 0,-32 0 0,12 0 0,-4 0-475,-4 0 1,-2 0 474,-10 4 0,1 0 0,15-1 0,0 2 0,-13 3 0,3 1 0,-24 6 0,35-7 0,2-1 0,-21 8 0,11-8 0,22-1 0,9-6 0,32 0 0,20-12 949,20-2-949,18-7 0,-5 2 0,5 5 0,-7 1 0,-8 0 0,-8 1 0,-9 5 0,-11 2 0,-2 5 0,-5 0 0,-8 0 0,-15 0 0,-18 0 0,-23 0 0,0 6 0,-7 1 0,15 6 0,3-1 0,13 0 0,2-1 0,11-4 0,2-3 0,13-4 0,31 0 0,6 0 0,34-12 0,-15 3 0,15-12 0,-14 2 0,-2 4 0,-10-3 0,-13 11 0,-7 2 0,-8 5 0,-32 0 0,-25 0 0,-14 0 0,-32 0 0,14 0 0,-8 0 0,1 0 0,26 0 0,3 0 0,22 0 0,7 0 0,8 0 0,13 0 0,15 0 0,11 0 0,27 0 0,-4 0 0,14 0 0,-8-6 0,-8-1 0,-8-5 0,-9 5 0,-11 2 0,-2 5 0,-5 0 0,-13 0 0,-11 0 0,-22 0 0,-17 0 0,-10 6 0,0-4 0,2 10 0,22-10 0,-3 9 0,24-10 0,-4 4 0,12-5 0,0 0 0,1 0 0,-1 0 0,-5 0 0,-2 0 0,-11-5 0,-2-2 0,-6-5 0,0-5 0,-8 3 0,6-4 0,-5 5 0,13 2 0,1-1 0,13 1 0,0 5 0,11-3 0,-4 8 0,7-7 0,-2 3 0,4-5 0,0 1 0,0 0 0,0-1 0,0 0 0,0 1 0,0-1 0,0 0 0,0 0 0,0 1 0,0-1 0,0 0 0,0 1 0,0-2 0,0 1 0,0-5 0,0 4 0,0-5 0,-5 1 0,-1 3 0,0-3 0,-3 5 0,8-6 0,-8 10 0,8-9 0,-3 10 0,-1-5 0,4-1 0,-3-4 0,4 4 0,-5-5 0,4 6 0,-4 0 0,5 0 0,0 1 0,0-1 0,0 1 0,0-6 0,0 4 0,-4-10 0,2 4 0,-3 0 0,0-3 0,4 3 0,-4 0 0,0-4 0,4 10 0,-4-4 0,5 6 0,0 0 0,0-1 0,0 1 0,0-1 0,0 1 0,0 7 0,0 8 0,5 4 0,0 5 0,5-5 0,0 5 0,1 2 0,0 5 0,0-1 0,0 1 0,-1-5 0,1 4 0,0-5 0,-1 1 0,-4 3 0,3-8 0,-8 8 0,3-8 0,-4 3 0,5 0 0,-3-4 0,2 10 0,1-10 0,-4 10 0,3-5 0,-4 6 0,5 0 0,-4-5 0,4 4 0,-5-10 0,5 9 0,-4-8 0,4 8 0,0-3 0,-4 0 0,4 3 0,0-3 0,-4 5 0,4 0 0,0 0 0,-4-6 0,9 5 0,-9-5 0,4 6 0,0-5 0,-4 3 0,7-8 0,-7 8 0,8-8 0,-8 8 0,9-3 0,-9 5 0,8-6 0,-8 5 0,4-10 0,-1 4 0,-3-5 0,4 0 0,-5 0 0,0 0 0,4-4 0,-3 2 0,4-2 0,-5 3 0,0 1 0,4 5 0,-2 2 0,3 5 0,0 6 0,-4-4 0,5-1 0,-2-3 0,-2-8 0,3 3 0,-5-5 0,0 0 0,4-5 0,-3 4 0,3 1 0,-4 1 0,0 10 0,4-5 0,2 1 0,4-2 0,0-5 0,0 0 0,-4 0 0,3-5 0,-4-1 0,5-4 0,-1 0 0,6 0 0,8 0 0,7-5 0,13-2 0,3-12 0,6-1 0,1-7 0,-1 7 0,0-5 0,-6 11 0,-3-5 0,-7 7 0,-6 5 0,-2-3 0,-6 9 0,-5-4 0,3 5 0,-3 0 0,-1 0 0,5 0 0,-10 0 0,10 0 0,2 0 0,0 0 0,12 0 0,-12 0 0,12 0 0,-5 0 0,6 0 0,0-6 0,7 5 0,-5-10 0,5 10 0,-6-10 0,-8 5 0,6-1 0,-5-3 0,-1 3 0,6-5 0,-12 6 0,12-5 0,-11 5 0,10-6 0,-10 6 0,10-5 0,-10 9 0,10-8 0,-10 8 0,10-9 0,-10 10 0,10-10 0,-10 10 0,10-5 0,-10 6 0,4 0 0,0 0 0,-4 0 0,10-5 0,-10 4 0,10-5 0,-10 6 0,10 0 0,-10 0 0,10 0 0,-10 0 0,4 0 0,0 0 0,-4 0 0,4-5 0,0 4 0,-4-4 0,10 0 0,-10 3 0,10-9 0,-10 10 0,4-9 0,0 9 0,-4-4 0,-1 5 0,-3 0 0,-3 0 0,-1-5 0,5 4 0,-10-3 0,5 4 0,-1 0 0,-4 0 0,4 0 0,-5 0 0,0 0 0,5 0 0,-3 0 0,8 0 0,-3 0 0,0 0 0,3 0 0,-3 0 0,-1-5 0,5 4 0,-4-4 0,-1 5 0,5 0 0,-10 0 0,10 0 0,-10 0 0,4 0 0,-5 0 0,0 0 0,5 0 0,-3 0 0,3 0 0,-5 0 0,0 0 0,-1 0 0,1 0 0,-5-4 0,0-1 0,-15-5 0,2-12 0,-13 3 0,2-15 0,-11 2 0,4-4 0,-5-2 0,7 2 0,0 0 0,6 6 0,-5-5 0,10 11 0,-9-4 0,11 11 0,-5-4 0,5 5 0,0-6 0,0-1 0,-5 1 0,3 0 0,2 6 0,1-5 0,5 9 0,-1-8 0,-3 8 0,8-3 0,-8 5 0,8 1 0,-3 20 0,4 21 0,0 43 0,6 10-412,1-29 0,3 0 412,13 29 0,-8-36 0,1 1 0,13 32-119,-6-8 119,4-4 0,-13-24 0,4-9 0,-7-15 0,-1-6 818,-4-6-818,-6-9 125,-17-3-125,-7-14 0,-12-3 0,-8 0 0,6-4 0,-21 8 0,12-3 0,-22 4 0,6 0 0,-17-1 0,6 1 0,-6 5 0,17-3 0,2 5 0,9-1 0,13 2 0,3 1 0,19 4 0,2-4 0,13 5 0,30 0 0,7 0 0,26 0 0,0 0 0,2 0 0,8 0 0,-9 0 0,-8 0 0,-17 0 0,-9 0 0,-11 0 0,-2 0 0,-10 4 0,-24 3 0,-27-1 0,-50 7 0,39-11 0,-4-2-546,-15 4 0,0 0 546,20-4 0,0 0 0,-11 0 0,1 0 0,-18 0-119,-9 0 119,29 0 0,13 0 0,26 0 0,12 0 0,60 0 0,21 0 0,-8-4 0,5 0 12,0 3 1,-1 0-13,-5-3 0,0 0 0,3 4 0,-1 0 0,-9-3 0,0-1 0,5 3 0,0 0 120,38-6-120,-20 7 0,-23 0 0,-22 0 0,-8 0 0,-6 0 1066,-74 0-1066,5 0 0,2 0 0,-3 0 0,-35 7 0,6-6 0,9 12 0,4-12 0,31 5 0,3-6 0,19 0 0,29 0 0,30 0 0,42-7 0,-8 5 0,-22-5 0,0 0-407,33 5 407,8-6 0,-5 8 0,-27 0 0,-10 0 0,-16 0 0,-14 0 0,-7 0 0,-24-4 0,-22 3 407,-32-10-407,-3 9 0,-22-11 0,12 11 0,-16-12 0,8 13 0,18-6 0,13 7 0,23 0 0,5-5 0,14 0 0,5-5 0,28-1 0,7 5 0,30-6 0,12 3 0,11-6 0,-9 7 0,4-5 0,-31 11 0,-2-4 0,-16 6 0,-13 0 0,-13 0 0,-33 0 0,-37 0 0,-28 0-491,32 0 0,0 0 491,-35 0 0,38 0 0,-1 0 0,-34 0 0,0 0-8,13 0 8,28 0 0,17 0 0,14 0 0,40 0 0,26 0 0,36-7 0,3-1 452,8-14-452,-8 5 0,1-5 0,-12 14 7,-17-4-7,-17 11 0,-14-4 0,-8 5 0,-5 0 0,-46 0 531,-10 0-531,-29 5 0,-3 3 0,15 6 0,-8-7 0,15 5 0,5-5 0,26-1 0,3 0 0,35-6 0,27 0 0,39 0 0,-23 0 0,3 0-471,5 0 1,1 0 470,-6 0 0,0 0 0,3 0 0,-1 0 0,-8 0 0,-2 0-152,22 0 152,-19 0 0,-4 0 0,-11 0 0,25 0 0,-35 0 0,-13 0 0,-1 0 933,-9 4-933,-21 2 160,-22 6-160,-14 0 0,-18 2 0,-3 0 0,-1 0 0,1 0 0,11 0 0,15-2 0,9-4 0,14 1 0,8-8 0,13 4 0,30-5 0,16-13 0,46-5 0,-22-4-215,-20 11 1,1-1 214,25-9 0,0 5 0,-4 1 0,-25 4 0,-1 9 0,-20-3 0,-2 5 0,-25 0 429,-18 0-429,-17 0 0,-23 0 0,-2 0 0,-8 6 0,8 2 0,10 5 0,9-1 0,14 0 0,7-1 0,12-1 0,7 0 0,4 0 0,16-5 0,19 5 0,30-8 0,0 10 0,22-11 0,-13 12 0,1-11 0,-6 10 0,-23-10 0,-9 8 0,-9-8 0,-11 7 0,-7-4 0,-5 5 0,-15 0 0,-16 7 0,-6 2 0,-18 1 0,18-3 0,-10-5 0,24-1 0,-10 0 0,22-1 0,-9-4 0,27-1 0,3-5 0,25 0 0,5 0 0,7 0 0,1 0 0,-14 0 0,2 0 0,-17-5 0,-1 4 0,-8-4 0,-5 5 0,-13 4 0,-4 2 0,-14 9 0,4 2 0,-4 0 0,9-2 0,1-4 0,2-2 0,8 1 0,-7-4 0,3-2 0,-5-4 0,-5 0 0,-2 0 0,-11 0 0,4 0 0,-11 0 0,12 0 0,-12 6 0,11 0 0,1 10 0,2 1 0,9 5 0,-4-5 0,10-2 0,-3-5 0,8 0 0,-3-13 0,4 1 0,0-17 0,0 8 0,0-10 0,0 10 0,0-5 0,0 6 0,-4 5 0,-2 1 0,1 8 0,-4-3 0,8 8 0,-8-8 0,8-5 0,-4-8 0,5-3 0,0-6 0,-5 5 0,0-1 0,-11 1 0,-1 5 0,-5 5 0,-6 1 0,-2 5 0,-7 0 0,1 0 0,0 0 0,6 0 0,2 5 0,11-4 0,-4 9 0,14-4 0,-7 0 0,9-2 0,-1-4 0,2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06:31:05.355"/>
    </inkml:context>
    <inkml:brush xml:id="br0">
      <inkml:brushProperty name="width" value="0.35" units="cm"/>
      <inkml:brushProperty name="height" value="0.35" units="cm"/>
      <inkml:brushProperty name="color" value="#FFFFFF"/>
    </inkml:brush>
  </inkml:definitions>
  <inkml:trace contextRef="#ctx0" brushRef="#br0">307 252 24575,'51'0'0,"-1"0"0,14 0 0,-3 0 0,9 0 0,-15 0 0,-1 0 0,20 0 0,9 0 0,6 6 0,-16-4 0,-1 11 0,-3-12 0,-15 11 0,7-11 0,-16 10 0,-1-9 0,-1 3 0,-11 0 0,9-4 0,-11 4 0,6-5 0,-6 0 0,-2 0 0,0 0 0,-4 0 0,4 0 0,0 0 0,-4 0 0,10 0 0,-10 0 0,11 0 0,-12 0 0,5 0 0,-6 0 0,6 0 0,-4 0 0,4 0 0,-11 0 0,3 0 0,-3 0 0,0 0 0,-2 0 0,-5 0 0,0 0 0,0 0 0,-39 5 0,2 2 0,-37 5 0,3 2 0,-1-1 0,-10 1 0,-8 1 0,7-1 0,-17 1 0,17 0 0,-16-7-575,6-2 575,-9-6 0,10 0 0,2 0 0,8 0 0,1 0 0,0 0 0,8 0 0,10 0 0,2 0 0,13 0 0,-6 0 575,14 0-575,2 0 0,0-5 0,4 3 0,-4-3 0,6 0 0,-1-1 0,1 0 0,0 1 0,0 0 0,0 4 0,0-4 0,0 0 0,5 3 0,2-2 0,-1 4 0,5-5 0,-5 4 0,7-4 0,-1 5 0,0-4 0,0 3 0,0-8 0,5 4 0,1-4 0,0-1 0,2 1 0,-6-1 0,2 4 0,1-2 0,-4 2 0,3-4 0,-4 0 0,0 0 0,0 0 0,0 0 0,0 0 0,0 5 0,5-4 0,-4 8 0,8 18 0,-3-1 0,4 12 0,5-7 0,-4-10 0,4 10 0,0-5 0,-4 6 0,9-5 0,-9 3 0,3-3 0,1 5 0,-4 0 0,9 0 0,-9-6 0,9 5 0,-9-10 0,4 5 0,0-1 0,-4-4 0,4 4 0,-1-5 0,-3 0 0,4 0 0,-1 0 0,-3 0 0,8-5 0,-3 4 0,-1-3 0,4-1 0,-4 8 0,5-6 0,-5 7 0,4-9 0,-8 4 0,8-4 0,-4 5 0,0-1 0,-1 1 0,1-1 0,-4 1 0,8 0 0,-8 0 0,8 0 0,-8-1 0,7-3 0,-2 6 0,3-5 0,-3 7 0,3-9 0,-4-1 0,8-4 0,-3 0 0,4 0 0,-4 0 0,-1 0 0,1 0 0,0-4 0,6 3 0,0-9 0,6 4 0,0 0 0,0-4 0,-5 4 0,3-5 0,-3 6 0,-1-5 0,0 9 0,-1-8 0,-4 8 0,4-4 0,-5 5 0,0-5 0,6 4 0,-5-3 0,9-1 0,-8 3 0,8-8 0,-8 9 0,3-8 0,0 8 0,-4-4 0,10 0 0,-5 4 0,1-8 0,4 8 0,-5-4 0,6 5 0,-5-4 0,3 3 0,-3-4 0,5 5 0,-5-4 0,3 3 0,-9-4 0,5 5 0,-1 0 0,-4 0 0,10 0 0,-5 0 0,1 0 0,4 0 0,2 0 0,0 0 0,5 0 0,-6 0 0,7 0 0,-6 0 0,5 0 0,0 0 0,-4 0 0,11 0 0,-12 0 0,5 0 0,0 0 0,-4 0 0,4 0 0,0 0 0,-4 0 0,4 0 0,-6 0 0,6 0 0,-4 0 0,4 0 0,-6 0 0,0 0 0,0 0 0,6 0 0,-4 0 0,4 0 0,-6 0 0,0 0 0,0 0 0,0 0 0,6 0 0,-5 0 0,6 0 0,-7 0 0,0 0 0,0 0 0,6 0 0,-5 0 0,6 0 0,-8 0 0,1 0 0,0 0 0,0 0 0,0 0 0,0 0 0,0 0 0,0 0 0,-5 0 0,3 0 0,-3 0 0,0 0 0,3 0 0,-9 0 0,10 0 0,-4 0 0,5 0 0,-6 0 0,5 0 0,-5 0 0,6 0 0,0 0 0,0 0 0,0 0 0,0 0 0,0 0 0,0 0 0,0 0 0,0 0 0,0 0 0,0 0 0,0 0 0,-6 0 0,5 0 0,-10 0 0,10 0 0,-10 0 0,10 0 0,-10 0 0,4 0 0,-5 0 0,5 0 0,-3 0 0,3 0 0,-5 0 0,0 0 0,0 0 0,0 0 0,0 0 0,0 0 0,-1 0 0,1 0 0,0 0 0,0 0 0,-14-18 0,6 9 0,-16-15 0,9 14 0,-6-5 0,1 3 0,-1-3 0,1 0 0,0 3 0,-1-3 0,1-1 0,-1 5 0,0-10 0,1 4 0,-1 1 0,0-5 0,1 10 0,-6-10 0,5 9 0,-5-8 0,6 8 0,-1-9 0,0 10 0,0-10 0,1 10 0,0-5 0,4 6 0,-3 0 0,8 0 0,-8 5 0,8-9 0,-4 8 0,5-8 0,-4 5 0,-1 3 0,-9-3 0,4 8 0,-4-7 0,4 7 0,0-4 0,0 5 0,0 0 0,0-4 0,0 2 0,0-2 0,-1 4 0,1-4 0,0 2 0,0-2 0,-5 4 0,3-5 0,-3 4 0,5-3 0,0 4 0,0 0 0,0 0 0,-6 0 0,5 0 0,-5 0 0,6 0 0,0 0 0,0 0 0,0 0 0,-5 0 0,3 0 0,-3 4 0,0-3 0,3 8 0,-9-8 0,10 4 0,-4-1 0,-1-3 0,5 4 0,-5-5 0,6 0 0,0 0 0,0 0 0,1 0 0,-1 0 0,36 0 0,-13 0 0,30 0 0,-21 0 0,0 0 0,6 0 0,-4 0 0,4 0 0,-6 4 0,0-2 0,0 3 0,-5-1 0,3-3 0,-9 4 0,5-1 0,-6-3 0,-5 8 0,0 0 0,-5 1 0,0 4 0,-5-5 0,0 1 0,-10 0 0,3-4 0,-9 4 0,5-4 0,-6 5 0,5-1 0,-4 1 0,4-5 0,-5 3 0,5-3 0,-3 0 0,8 3 0,-3-8 0,9 8 0,-3-8 0,25 12 0,-11-11 0,17 6 0,-12-8 0,0 0 0,0 0 0,5 0 0,-3 0 0,3 0 0,-5 0 0,0 0 0,0 0 0,0-4 0,-5-2 0,-1-4 0,-4 1 0,0 0 0,0-1 0,0 0 0,0 0 0,0 0 0,0 0 0,0 0 0,0 0 0,0 0 0,0 0 0,0 0 0,0 0 0,0 0 0,0 0 0,0 0 0,0 1 0,0-1 0,0 1 0,0-1 0,-4 0 0,-2 0 0,1 0 0,-4 0 0,3 0 0,1 0 0,-4 4 0,3-3 0,-4 3 0,0-3 0,0 3 0,0 2 0,0-1 0,-5 4 0,4-3 0,-10 4 0,9 0 0,-8-5 0,3 4 0,-5-4 0,0 5 0,0 0 0,-1-5 0,-5 4 0,4-9 0,-4 8 0,6-7 0,-6 7 0,4-8 0,-11 9 0,12-9 0,-6 9 0,1-4 0,-2 5 0,0 0 0,2 0 0,-1 0 0,5 0 0,-4-5 0,6 4 0,0-4 0,0 5 0,0 0 0,0-5 0,-1 4 0,1-4 0,0 5 0,6 0 0,-5 0 0,9 0 0,-8 0 0,3 0 0,0 0 0,-4 0 0,5 0 0,-1 0 0,-4 0 0,10 0 0,-10 0 0,4 0 0,0 0 0,-3 0 0,8 0 0,-9 0 0,5 0 0,-6 0 0,0 0 0,-1 0 0,1 0 0,0 0 0,0 0 0,0 0 0,0 0 0,-6 0 0,4 0 0,-5 0 0,1 0 0,4 0 0,-10 0 0,4 0 0,0 0 0,-5 0 0,5 0 0,-6 0 0,0 0 0,0 0 0,6 0 0,-5 0 0,5 5 0,-6 2 0,0 0 0,-1 3 0,1-8 0,6 8 0,2-9 0,-1 9 0,6-8 0,-6 3 0,7 0 0,0-4 0,0 9 0,0-9 0,0 9 0,0-9 0,0 4 0,0-5 0,-1 0 0,1 0 0,0 0 0,6 0 0,-5 0 0,9 0 0,-3 0 0,10 4 0,29 11 0,-1-2 0,25 8 0,-12-9 0,7 0 0,2 1 0,16 0 0,2 1 0,8 0 0,0-6 0,9 5 0,1-11-554,11 11 554,-2-11 0,2 11 0,-42-12 0,1 0 0,43 12 0,-1-5 0,-13 7 0,-9-1 0,0-6 0,-8 4 0,-3-5 0,-7 6 0,-8 0 0,-2 0 554,-6-1-554,-8-6 0,0 5 0,-7-5 0,-1 0 0,1 3 0,-5-7 0,-2 7 0,-5-8 0,0 3 0,0-4 0,0 0 0,0 0 0,0 0 0,0 0 0,0 0 0,0 0 0,0 0 0,5 0 0,-4 0 0,4 0 0,-5 0 0,0 0 0,0 0 0,0 0 0,-4-8 0,-2-2 0,-4-5 0,0 0 0,-10 5 0,-2 4 0,-10-4 0,0 4 0,-7 0 0,6 1 0,-6 0 0,8 4 0,-1-4 0,1 5 0,5 0 0,0 0 0,6 0 0,0 0 0,0 0 0,0 0 0,0 0 0,0 0 0,0 0 0,1 0 0,-1 0 0,0 4 0,4 2 0,-3-1 0,4 4 0,-5-8 0,4 8 0,-7-8 0,7 3 0,-3-17 0,5 5 0,4-17 0,0 8 0,0-5 0,4 0 0,2 5 0,10-4 0,-5 10 0,4-4 0,1 4 0,-5 5 0,9-4 0,-8 5 0,3-6 0,0 6 0,-4-4 0,5 7 0,-6-2 0,-1 4 0,1 0 0,5 0 0,1 0 0,13 0 0,8 0 0,1 0 0,12 0 0,-5 0 0,8 0 0,-1 0 0,1 0 0,-8 0 0,-2 0 0,-7 0 0,-6 0 0,-2 0 0,-6 0 0,-5 0 0,4 0 0,-10 0 0,9 0 0,-8 0 0,8 0 0,-8 0 0,3 0 0,0 0 0,-4 0 0,5 0 0,-1 0 0,-4 0 0,4 0 0,-5 0 0,6 0 0,-5 0 0,4 0 0,-5 0 0,0 0 0,-5 13 0,4 0 0,-8 6 0,9 2 0,-9-4 0,4-1 0,0 5 0,-4-10 0,9 4 0,-9-5 0,8 0 0,-3 5 0,-1-3 0,5 8 0,-4-9 0,4 10 0,-4-4 0,4 5 0,-4 0 0,4-6 0,-4 5 0,3-10 0,-8 10 0,8-10 0,-3 10 0,0-10 0,3 4 0,-8 0 0,8-3 0,-4 3 0,1 0 0,3-4 0,-8 5 0,8-6 0,-8 0 0,8-1 0,-8 1 0,8-4 0,-4 2 0,1-2 0,2 3 0,-7 1 0,8-5 0,-4 3 0,1-2 0,2 3 0,-7 0 0,-15-4 0,0-1 0,-17-4 0,9 0 0,0 0 0,0 0 0,0 0 0,0 0 0,5 0 0,-4 0 0,10 0 0,-5 0 0,1 0 0,3 0 0,-3 0 0,0 0 0,3 0 0,-9 0 0,10 0 0,-10 0 0,10 0 0,-5 0 0,6 0 0,-5 0 0,3 0 0,-3 0 0,0 0 0,3 0 0,-3 0 0,5 0 0,0 0 0,-6 0 0,5 0 0,-5 0 0,7 0 0,-1 0 0,0 0 0,0 0 0,0 0 0,0 0 0,0 0 0,1 0 0,-1 0 0,0 0 0,1 0 0,-1 0 0,0 0 0,0 0 0,0 0 0,0 0 0,0 0 0,0 0 0,0 0 0,0 0 0,0 0 0,0 0 0,0 0 0,0 0 0,0 0 0,0 0 0,0 0 0,0 0 0,0 0 0,-1 0 0,-4 0 0,4 0 0,-5 0 0,1 0 0,3 0 0,-3 0 0,0 0 0,3 0 0,-3 0 0,5 0 0,-6 0 0,5 0 0,-5 0 0,7 0 0,-1 0 0,0 0 0,0 0 0,-3 0 0,3 0 0,-4 0 0,-1 0 0,-2 0 0,-5 0 0,0 0 0,0 0 0,-1 0 0,7 0 0,-5 0 0,10 0 0,-5 0 0,1 0 0,3 0 0,-3 0 0,5 0 0,0 0 0,-6 0 0,5 0 0,-4 0 0,4 0 0,1 0 0,0 0 0,0 0 0,0 0 0,0 0 0,0 0 0,0 0 0,0 0 0,0 0 0,0 0 0,1 0 0,-1 0 0,0 0 0,0 0 0,0 0 0,-1 0 0,1 0 0,0 0 0,0 0 0,0 0 0,0 0 0,0 0 0,0 0 0,0 0 0,1 0 0,-1 0 0,-1 0 0,1 0 0,0 0 0,0 0 0,0 0 0,0 0 0,0 0 0,0 0 0,0 0 0,0 0 0,0 0 0,1 0 0,-1 0 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02C7A4-7190-E348-8D3F-EADF6216E3EA}" type="datetimeFigureOut">
              <a:rPr lang="en-US" smtClean="0"/>
              <a:t>11/19/2021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16A870-7596-634F-95F2-5BAF80F14D37}" type="slidenum">
              <a:rPr lang="en-US" smtClean="0"/>
              <a:t>‹#›</a:t>
            </a:fld>
            <a:endParaRPr lang="en-US"/>
          </a:p>
        </p:txBody>
      </p:sp>
    </p:spTree>
    <p:extLst>
      <p:ext uri="{BB962C8B-B14F-4D97-AF65-F5344CB8AC3E}">
        <p14:creationId xmlns:p14="http://schemas.microsoft.com/office/powerpoint/2010/main" val="271136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16A870-7596-634F-95F2-5BAF80F14D37}" type="slidenum">
              <a:rPr lang="en-US" smtClean="0"/>
              <a:t>1</a:t>
            </a:fld>
            <a:endParaRPr lang="en-US"/>
          </a:p>
        </p:txBody>
      </p:sp>
    </p:spTree>
    <p:extLst>
      <p:ext uri="{BB962C8B-B14F-4D97-AF65-F5344CB8AC3E}">
        <p14:creationId xmlns:p14="http://schemas.microsoft.com/office/powerpoint/2010/main" val="3922028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16A870-7596-634F-95F2-5BAF80F14D37}" type="slidenum">
              <a:rPr lang="en-US" smtClean="0"/>
              <a:t>10</a:t>
            </a:fld>
            <a:endParaRPr lang="en-US"/>
          </a:p>
        </p:txBody>
      </p:sp>
    </p:spTree>
    <p:extLst>
      <p:ext uri="{BB962C8B-B14F-4D97-AF65-F5344CB8AC3E}">
        <p14:creationId xmlns:p14="http://schemas.microsoft.com/office/powerpoint/2010/main" val="1024842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16A870-7596-634F-95F2-5BAF80F14D37}" type="slidenum">
              <a:rPr lang="en-US" smtClean="0"/>
              <a:t>11</a:t>
            </a:fld>
            <a:endParaRPr lang="en-US"/>
          </a:p>
        </p:txBody>
      </p:sp>
    </p:spTree>
    <p:extLst>
      <p:ext uri="{BB962C8B-B14F-4D97-AF65-F5344CB8AC3E}">
        <p14:creationId xmlns:p14="http://schemas.microsoft.com/office/powerpoint/2010/main" val="3609653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16A870-7596-634F-95F2-5BAF80F14D37}" type="slidenum">
              <a:rPr lang="en-US" smtClean="0"/>
              <a:t>12</a:t>
            </a:fld>
            <a:endParaRPr lang="en-US"/>
          </a:p>
        </p:txBody>
      </p:sp>
    </p:spTree>
    <p:extLst>
      <p:ext uri="{BB962C8B-B14F-4D97-AF65-F5344CB8AC3E}">
        <p14:creationId xmlns:p14="http://schemas.microsoft.com/office/powerpoint/2010/main" val="1145013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“Madam Chair, I’d like to move to open Appropriation 1F”</a:t>
            </a:r>
          </a:p>
          <a:p>
            <a:pPr marL="0" indent="0">
              <a:buNone/>
            </a:pPr>
            <a:r>
              <a:rPr lang="en-US" dirty="0"/>
              <a:t>“Do I hear a second?”</a:t>
            </a:r>
          </a:p>
          <a:p>
            <a:pPr marL="0" indent="0">
              <a:buNone/>
            </a:pPr>
            <a:r>
              <a:rPr lang="en-US" dirty="0"/>
              <a:t>“I second” – another Council member</a:t>
            </a:r>
          </a:p>
          <a:p>
            <a:pPr marL="274320" lvl="1" indent="0">
              <a:buNone/>
            </a:pPr>
            <a:r>
              <a:rPr lang="en-US" dirty="0"/>
              <a:t>“Seeing no second, that motion has failed”</a:t>
            </a:r>
          </a:p>
          <a:p>
            <a:pPr marL="0" indent="0">
              <a:buNone/>
            </a:pPr>
            <a:r>
              <a:rPr lang="en-US" dirty="0"/>
              <a:t>“It was moved by X member to open Appropriation 1F and seconded by Y member, all those in favor please say aye, opposed, abstain, that motion has passed/failed”</a:t>
            </a:r>
          </a:p>
          <a:p>
            <a:endParaRPr lang="en-US" dirty="0"/>
          </a:p>
          <a:p>
            <a:r>
              <a:rPr lang="en-US" dirty="0"/>
              <a:t>“this brings us to questions, do I hear any questions”</a:t>
            </a:r>
          </a:p>
          <a:p>
            <a:pPr lvl="1"/>
            <a:r>
              <a:rPr lang="en-US" dirty="0"/>
              <a:t>Chair will call on members as they raise their hands via Zoom </a:t>
            </a:r>
          </a:p>
          <a:p>
            <a:r>
              <a:rPr lang="en-US" dirty="0"/>
              <a:t>“this brings us to discussion, do I hear any discussion”</a:t>
            </a:r>
          </a:p>
          <a:p>
            <a:pPr lvl="1"/>
            <a:r>
              <a:rPr lang="en-US" dirty="0"/>
              <a:t>Chair will call on members as they raise their hands via Zoom</a:t>
            </a:r>
          </a:p>
          <a:p>
            <a:pPr lvl="1"/>
            <a:r>
              <a:rPr lang="en-US" dirty="0"/>
              <a:t>Members are limited to the number of </a:t>
            </a:r>
          </a:p>
          <a:p>
            <a:endParaRPr lang="en-US" dirty="0"/>
          </a:p>
        </p:txBody>
      </p:sp>
      <p:sp>
        <p:nvSpPr>
          <p:cNvPr id="4" name="Slide Number Placeholder 3"/>
          <p:cNvSpPr>
            <a:spLocks noGrp="1"/>
          </p:cNvSpPr>
          <p:nvPr>
            <p:ph type="sldNum" sz="quarter" idx="5"/>
          </p:nvPr>
        </p:nvSpPr>
        <p:spPr/>
        <p:txBody>
          <a:bodyPr/>
          <a:lstStyle/>
          <a:p>
            <a:fld id="{1816A870-7596-634F-95F2-5BAF80F14D37}" type="slidenum">
              <a:rPr lang="en-US" smtClean="0"/>
              <a:t>13</a:t>
            </a:fld>
            <a:endParaRPr lang="en-US"/>
          </a:p>
        </p:txBody>
      </p:sp>
    </p:spTree>
    <p:extLst>
      <p:ext uri="{BB962C8B-B14F-4D97-AF65-F5344CB8AC3E}">
        <p14:creationId xmlns:p14="http://schemas.microsoft.com/office/powerpoint/2010/main" val="3134626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Yay nay abstention </a:t>
            </a:r>
          </a:p>
          <a:p>
            <a:r>
              <a:rPr lang="en-US" dirty="0"/>
              <a:t>You should exercise your right to vote. So abstain if it is a conflict of interest or if you were not present during questions and discussions. </a:t>
            </a:r>
          </a:p>
          <a:p>
            <a:endParaRPr lang="en-US" dirty="0"/>
          </a:p>
        </p:txBody>
      </p:sp>
      <p:sp>
        <p:nvSpPr>
          <p:cNvPr id="4" name="Slide Number Placeholder 3"/>
          <p:cNvSpPr>
            <a:spLocks noGrp="1"/>
          </p:cNvSpPr>
          <p:nvPr>
            <p:ph type="sldNum" sz="quarter" idx="5"/>
          </p:nvPr>
        </p:nvSpPr>
        <p:spPr/>
        <p:txBody>
          <a:bodyPr/>
          <a:lstStyle/>
          <a:p>
            <a:fld id="{1816A870-7596-634F-95F2-5BAF80F14D37}" type="slidenum">
              <a:rPr lang="en-US" smtClean="0"/>
              <a:t>14</a:t>
            </a:fld>
            <a:endParaRPr lang="en-US"/>
          </a:p>
        </p:txBody>
      </p:sp>
    </p:spTree>
    <p:extLst>
      <p:ext uri="{BB962C8B-B14F-4D97-AF65-F5344CB8AC3E}">
        <p14:creationId xmlns:p14="http://schemas.microsoft.com/office/powerpoint/2010/main" val="1231475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16A870-7596-634F-95F2-5BAF80F14D37}" type="slidenum">
              <a:rPr lang="en-US" smtClean="0"/>
              <a:t>15</a:t>
            </a:fld>
            <a:endParaRPr lang="en-US"/>
          </a:p>
        </p:txBody>
      </p:sp>
    </p:spTree>
    <p:extLst>
      <p:ext uri="{BB962C8B-B14F-4D97-AF65-F5344CB8AC3E}">
        <p14:creationId xmlns:p14="http://schemas.microsoft.com/office/powerpoint/2010/main" val="2743209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16A870-7596-634F-95F2-5BAF80F14D37}" type="slidenum">
              <a:rPr lang="en-US" smtClean="0"/>
              <a:t>16</a:t>
            </a:fld>
            <a:endParaRPr lang="en-US"/>
          </a:p>
        </p:txBody>
      </p:sp>
    </p:spTree>
    <p:extLst>
      <p:ext uri="{BB962C8B-B14F-4D97-AF65-F5344CB8AC3E}">
        <p14:creationId xmlns:p14="http://schemas.microsoft.com/office/powerpoint/2010/main" val="1822037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GPSA has been the recognized Graduate and Professional Student Government at the University of New Mexico since 1969.</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Our missions is </a:t>
            </a:r>
            <a:r>
              <a:rPr lang="en-US" sz="1200" dirty="0"/>
              <a:t>To enhance the academic and intellectual environment for the graduate and professional students at the University of New Mexico and to promote the rights, interests and professional development of graduate and professional students within the university community, through advocacy, education, and financial support. </a:t>
            </a:r>
          </a:p>
          <a:p>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1816A870-7596-634F-95F2-5BAF80F14D37}" type="slidenum">
              <a:rPr lang="en-US" smtClean="0"/>
              <a:t>2</a:t>
            </a:fld>
            <a:endParaRPr lang="en-US"/>
          </a:p>
        </p:txBody>
      </p:sp>
    </p:spTree>
    <p:extLst>
      <p:ext uri="{BB962C8B-B14F-4D97-AF65-F5344CB8AC3E}">
        <p14:creationId xmlns:p14="http://schemas.microsoft.com/office/powerpoint/2010/main" val="57960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Some of the ways the GPSA stays involved </a:t>
            </a:r>
          </a:p>
        </p:txBody>
      </p:sp>
      <p:sp>
        <p:nvSpPr>
          <p:cNvPr id="4" name="Slide Number Placeholder 3"/>
          <p:cNvSpPr>
            <a:spLocks noGrp="1"/>
          </p:cNvSpPr>
          <p:nvPr>
            <p:ph type="sldNum" sz="quarter" idx="5"/>
          </p:nvPr>
        </p:nvSpPr>
        <p:spPr/>
        <p:txBody>
          <a:bodyPr/>
          <a:lstStyle/>
          <a:p>
            <a:fld id="{1816A870-7596-634F-95F2-5BAF80F14D37}" type="slidenum">
              <a:rPr lang="en-US" smtClean="0"/>
              <a:t>3</a:t>
            </a:fld>
            <a:endParaRPr lang="en-US"/>
          </a:p>
        </p:txBody>
      </p:sp>
    </p:spTree>
    <p:extLst>
      <p:ext uri="{BB962C8B-B14F-4D97-AF65-F5344CB8AC3E}">
        <p14:creationId xmlns:p14="http://schemas.microsoft.com/office/powerpoint/2010/main" val="457803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GPSAs organizations chart</a:t>
            </a:r>
          </a:p>
          <a:p>
            <a:endParaRPr lang="en-US" dirty="0"/>
          </a:p>
          <a:p>
            <a:pPr lvl="0"/>
            <a:r>
              <a:rPr lang="en-US" sz="1200" b="1" kern="1200" dirty="0">
                <a:solidFill>
                  <a:schemeClr val="tx1"/>
                </a:solidFill>
                <a:effectLst/>
                <a:latin typeface="+mn-lt"/>
                <a:ea typeface="+mn-ea"/>
                <a:cs typeface="+mn-cs"/>
              </a:rPr>
              <a:t>Executive: </a:t>
            </a:r>
            <a:r>
              <a:rPr lang="en-US" sz="1200" kern="1200" dirty="0">
                <a:solidFill>
                  <a:schemeClr val="tx1"/>
                </a:solidFill>
                <a:effectLst/>
                <a:latin typeface="+mn-lt"/>
                <a:ea typeface="+mn-ea"/>
                <a:cs typeface="+mn-cs"/>
              </a:rPr>
              <a:t>Made up of the GPSA President, Chief of Staff and Committee Chairs. The Executive serves as the official representative of GPSA to the Board of Regents and the public.</a:t>
            </a: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Legislative: </a:t>
            </a:r>
            <a:r>
              <a:rPr lang="en-US" sz="1200" kern="1200" dirty="0">
                <a:solidFill>
                  <a:schemeClr val="tx1"/>
                </a:solidFill>
                <a:effectLst/>
                <a:latin typeface="+mn-lt"/>
                <a:ea typeface="+mn-ea"/>
                <a:cs typeface="+mn-cs"/>
              </a:rPr>
              <a:t>Consists of the Council Chair and Recognized Departmental Student Associations (RDSA) Representatives. Council represents a broad spectrum of student interests across campus.</a:t>
            </a: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Judicial: </a:t>
            </a:r>
            <a:r>
              <a:rPr lang="en-US" sz="1200" kern="1200" dirty="0">
                <a:solidFill>
                  <a:schemeClr val="tx1"/>
                </a:solidFill>
                <a:effectLst/>
                <a:latin typeface="+mn-lt"/>
                <a:ea typeface="+mn-ea"/>
                <a:cs typeface="+mn-cs"/>
              </a:rPr>
              <a:t>Made up of the Chief Justice and two Associate Justices, the Court of handles internal GPSA disputes.</a:t>
            </a:r>
          </a:p>
        </p:txBody>
      </p:sp>
      <p:sp>
        <p:nvSpPr>
          <p:cNvPr id="4" name="Slide Number Placeholder 3"/>
          <p:cNvSpPr>
            <a:spLocks noGrp="1"/>
          </p:cNvSpPr>
          <p:nvPr>
            <p:ph type="sldNum" sz="quarter" idx="5"/>
          </p:nvPr>
        </p:nvSpPr>
        <p:spPr/>
        <p:txBody>
          <a:bodyPr/>
          <a:lstStyle/>
          <a:p>
            <a:fld id="{1816A870-7596-634F-95F2-5BAF80F14D37}" type="slidenum">
              <a:rPr lang="en-US" smtClean="0"/>
              <a:t>4</a:t>
            </a:fld>
            <a:endParaRPr lang="en-US"/>
          </a:p>
        </p:txBody>
      </p:sp>
    </p:spTree>
    <p:extLst>
      <p:ext uri="{BB962C8B-B14F-4D97-AF65-F5344CB8AC3E}">
        <p14:creationId xmlns:p14="http://schemas.microsoft.com/office/powerpoint/2010/main" val="3882488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the 1st point </a:t>
            </a:r>
            <a:r>
              <a:rPr lang="en-US" sz="1200" b="0" i="0" kern="1200" dirty="0">
                <a:solidFill>
                  <a:schemeClr val="tx1"/>
                </a:solidFill>
                <a:effectLst/>
                <a:latin typeface="+mn-lt"/>
                <a:ea typeface="+mn-ea"/>
                <a:cs typeface="+mn-cs"/>
              </a:rPr>
              <a:t>PB Funds are also awarded based on the number of students enrolled in your department. These funds are dispersed by the student government accounting office.</a:t>
            </a:r>
            <a:endParaRPr lang="en-US" dirty="0"/>
          </a:p>
        </p:txBody>
      </p:sp>
      <p:sp>
        <p:nvSpPr>
          <p:cNvPr id="4" name="Slide Number Placeholder 3"/>
          <p:cNvSpPr>
            <a:spLocks noGrp="1"/>
          </p:cNvSpPr>
          <p:nvPr>
            <p:ph type="sldNum" sz="quarter" idx="5"/>
          </p:nvPr>
        </p:nvSpPr>
        <p:spPr/>
        <p:txBody>
          <a:bodyPr/>
          <a:lstStyle/>
          <a:p>
            <a:fld id="{1816A870-7596-634F-95F2-5BAF80F14D37}" type="slidenum">
              <a:rPr lang="en-US" smtClean="0"/>
              <a:t>5</a:t>
            </a:fld>
            <a:endParaRPr lang="en-US"/>
          </a:p>
        </p:txBody>
      </p:sp>
    </p:spTree>
    <p:extLst>
      <p:ext uri="{BB962C8B-B14F-4D97-AF65-F5344CB8AC3E}">
        <p14:creationId xmlns:p14="http://schemas.microsoft.com/office/powerpoint/2010/main" val="680820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GPSA and Council members you can join these committees. </a:t>
            </a:r>
          </a:p>
          <a:p>
            <a:r>
              <a:rPr lang="en-US" dirty="0"/>
              <a:t>FC and LSC members have to be confirmed </a:t>
            </a:r>
          </a:p>
          <a:p>
            <a:r>
              <a:rPr lang="en-US" dirty="0"/>
              <a:t>FC Chair and 2 member appointed by GPSA President, FC Vice-chair and  2 member appointed by GPSA Council Chair</a:t>
            </a:r>
          </a:p>
          <a:p>
            <a:r>
              <a:rPr lang="en-US" dirty="0"/>
              <a:t>LSC members can only be council members (min 5 max12 members)</a:t>
            </a:r>
          </a:p>
        </p:txBody>
      </p:sp>
      <p:sp>
        <p:nvSpPr>
          <p:cNvPr id="4" name="Slide Number Placeholder 3"/>
          <p:cNvSpPr>
            <a:spLocks noGrp="1"/>
          </p:cNvSpPr>
          <p:nvPr>
            <p:ph type="sldNum" sz="quarter" idx="5"/>
          </p:nvPr>
        </p:nvSpPr>
        <p:spPr/>
        <p:txBody>
          <a:bodyPr/>
          <a:lstStyle/>
          <a:p>
            <a:fld id="{1816A870-7596-634F-95F2-5BAF80F14D37}" type="slidenum">
              <a:rPr lang="en-US" smtClean="0"/>
              <a:t>6</a:t>
            </a:fld>
            <a:endParaRPr lang="en-US"/>
          </a:p>
        </p:txBody>
      </p:sp>
    </p:spTree>
    <p:extLst>
      <p:ext uri="{BB962C8B-B14F-4D97-AF65-F5344CB8AC3E}">
        <p14:creationId xmlns:p14="http://schemas.microsoft.com/office/powerpoint/2010/main" val="45959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GPSA website where you can access information pertaining GPSA and specifically council</a:t>
            </a:r>
          </a:p>
        </p:txBody>
      </p:sp>
      <p:sp>
        <p:nvSpPr>
          <p:cNvPr id="4" name="Slide Number Placeholder 3"/>
          <p:cNvSpPr>
            <a:spLocks noGrp="1"/>
          </p:cNvSpPr>
          <p:nvPr>
            <p:ph type="sldNum" sz="quarter" idx="5"/>
          </p:nvPr>
        </p:nvSpPr>
        <p:spPr/>
        <p:txBody>
          <a:bodyPr/>
          <a:lstStyle/>
          <a:p>
            <a:fld id="{1816A870-7596-634F-95F2-5BAF80F14D37}" type="slidenum">
              <a:rPr lang="en-US" smtClean="0"/>
              <a:t>7</a:t>
            </a:fld>
            <a:endParaRPr lang="en-US"/>
          </a:p>
        </p:txBody>
      </p:sp>
    </p:spTree>
    <p:extLst>
      <p:ext uri="{BB962C8B-B14F-4D97-AF65-F5344CB8AC3E}">
        <p14:creationId xmlns:p14="http://schemas.microsoft.com/office/powerpoint/2010/main" val="296934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to </a:t>
            </a:r>
            <a:r>
              <a:rPr lang="en-US" dirty="0" err="1"/>
              <a:t>Covid</a:t>
            </a:r>
            <a:r>
              <a:rPr lang="en-US" dirty="0"/>
              <a:t> the office is operating at limited hours. </a:t>
            </a:r>
          </a:p>
          <a:p>
            <a:r>
              <a:rPr lang="en-US" dirty="0"/>
              <a:t>Office manager Victoria </a:t>
            </a:r>
          </a:p>
          <a:p>
            <a:r>
              <a:rPr lang="en-US" dirty="0"/>
              <a:t>Can volunteer and set own schedule</a:t>
            </a:r>
          </a:p>
          <a:p>
            <a:r>
              <a:rPr lang="en-US" dirty="0"/>
              <a:t>Offer coffee </a:t>
            </a:r>
          </a:p>
          <a:p>
            <a:r>
              <a:rPr lang="en-US" dirty="0"/>
              <a:t>Computer lab</a:t>
            </a:r>
          </a:p>
        </p:txBody>
      </p:sp>
      <p:sp>
        <p:nvSpPr>
          <p:cNvPr id="4" name="Slide Number Placeholder 3"/>
          <p:cNvSpPr>
            <a:spLocks noGrp="1"/>
          </p:cNvSpPr>
          <p:nvPr>
            <p:ph type="sldNum" sz="quarter" idx="5"/>
          </p:nvPr>
        </p:nvSpPr>
        <p:spPr/>
        <p:txBody>
          <a:bodyPr/>
          <a:lstStyle/>
          <a:p>
            <a:fld id="{1816A870-7596-634F-95F2-5BAF80F14D37}" type="slidenum">
              <a:rPr lang="en-US" smtClean="0"/>
              <a:t>8</a:t>
            </a:fld>
            <a:endParaRPr lang="en-US"/>
          </a:p>
        </p:txBody>
      </p:sp>
    </p:spTree>
    <p:extLst>
      <p:ext uri="{BB962C8B-B14F-4D97-AF65-F5344CB8AC3E}">
        <p14:creationId xmlns:p14="http://schemas.microsoft.com/office/powerpoint/2010/main" val="291520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16A870-7596-634F-95F2-5BAF80F14D37}" type="slidenum">
              <a:rPr lang="en-US" smtClean="0"/>
              <a:t>9</a:t>
            </a:fld>
            <a:endParaRPr lang="en-US"/>
          </a:p>
        </p:txBody>
      </p:sp>
    </p:spTree>
    <p:extLst>
      <p:ext uri="{BB962C8B-B14F-4D97-AF65-F5344CB8AC3E}">
        <p14:creationId xmlns:p14="http://schemas.microsoft.com/office/powerpoint/2010/main" val="128365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11/19/2021</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66524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2812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0880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2885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2345051-2045-45DA-935E-2E3CA1A69ADC}"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933164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2345051-2045-45DA-935E-2E3CA1A69ADC}" type="datetimeFigureOut">
              <a:rPr lang="en-US" smtClean="0"/>
              <a:t>11/19/2021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7620150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2345051-2045-45DA-935E-2E3CA1A69ADC}" type="datetimeFigureOut">
              <a:rPr lang="en-US" smtClean="0"/>
              <a:t>11/19/2021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52278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1326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5051-2045-45DA-935E-2E3CA1A69ADC}" type="datetimeFigureOut">
              <a:rPr lang="en-US" smtClean="0"/>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62738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72345051-2045-45DA-935E-2E3CA1A69ADC}" type="datetimeFigureOut">
              <a:rPr lang="en-US" smtClean="0"/>
              <a:t>11/19/2021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60590465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2345051-2045-45DA-935E-2E3CA1A69ADC}" type="datetimeFigureOut">
              <a:rPr lang="en-US" smtClean="0"/>
              <a:t>11/19/2021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1018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2345051-2045-45DA-935E-2E3CA1A69ADC}" type="datetimeFigureOut">
              <a:rPr lang="en-US" smtClean="0"/>
              <a:t>11/19/2021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822324273"/>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7.png"/><Relationship Id="rId18" Type="http://schemas.openxmlformats.org/officeDocument/2006/relationships/customXml" Target="../ink/ink8.xml"/><Relationship Id="rId3" Type="http://schemas.openxmlformats.org/officeDocument/2006/relationships/customXml" Target="../ink/ink1.xml"/><Relationship Id="rId21" Type="http://schemas.openxmlformats.org/officeDocument/2006/relationships/image" Target="../media/image11.png"/><Relationship Id="rId7" Type="http://schemas.openxmlformats.org/officeDocument/2006/relationships/image" Target="../media/image4.png"/><Relationship Id="rId12" Type="http://schemas.openxmlformats.org/officeDocument/2006/relationships/customXml" Target="../ink/ink5.xml"/><Relationship Id="rId17" Type="http://schemas.openxmlformats.org/officeDocument/2006/relationships/image" Target="../media/image9.png"/><Relationship Id="rId2" Type="http://schemas.openxmlformats.org/officeDocument/2006/relationships/notesSlide" Target="../notesSlides/notesSlide4.xml"/><Relationship Id="rId16" Type="http://schemas.openxmlformats.org/officeDocument/2006/relationships/customXml" Target="../ink/ink7.xml"/><Relationship Id="rId20"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customXml" Target="../ink/ink4.xml"/><Relationship Id="rId19"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5.png"/><Relationship Id="rId14" Type="http://schemas.openxmlformats.org/officeDocument/2006/relationships/customXml" Target="../ink/ink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gpsaelec@unm.edu" TargetMode="External"/><Relationship Id="rId13" Type="http://schemas.openxmlformats.org/officeDocument/2006/relationships/hyperlink" Target="http://gpsa.unm.edu/committees/executive-committees/student-support-and-advocacy.html" TargetMode="External"/><Relationship Id="rId3" Type="http://schemas.openxmlformats.org/officeDocument/2006/relationships/hyperlink" Target="http://gpsa.unm.edu/committees/executive-committees/Grants.html" TargetMode="External"/><Relationship Id="rId7" Type="http://schemas.openxmlformats.org/officeDocument/2006/relationships/hyperlink" Target="http://gpsa.unm.edu/committees/executive-committees/Elections.html" TargetMode="External"/><Relationship Id="rId12" Type="http://schemas.openxmlformats.org/officeDocument/2006/relationships/hyperlink" Target="mailto:gpsaprograms@unm.edu" TargetMode="External"/><Relationship Id="rId17" Type="http://schemas.openxmlformats.org/officeDocument/2006/relationships/hyperlink" Target="mailto:gpsalsc@unm.edu" TargetMode="External"/><Relationship Id="rId2" Type="http://schemas.openxmlformats.org/officeDocument/2006/relationships/notesSlide" Target="../notesSlides/notesSlide6.xml"/><Relationship Id="rId16" Type="http://schemas.openxmlformats.org/officeDocument/2006/relationships/hyperlink" Target="mailto:gpsamedia@unm.edu" TargetMode="External"/><Relationship Id="rId1" Type="http://schemas.openxmlformats.org/officeDocument/2006/relationships/slideLayout" Target="../slideLayouts/slideLayout2.xml"/><Relationship Id="rId6" Type="http://schemas.openxmlformats.org/officeDocument/2006/relationships/hyperlink" Target="mailto:gpsafin@unm.edu" TargetMode="External"/><Relationship Id="rId11" Type="http://schemas.openxmlformats.org/officeDocument/2006/relationships/hyperlink" Target="http://gpsa.unm.edu/committees/executive-committees/Programs.html" TargetMode="External"/><Relationship Id="rId5" Type="http://schemas.openxmlformats.org/officeDocument/2006/relationships/hyperlink" Target="http://gpsa.unm.edu/committees/executive-committees/finance/finance.html" TargetMode="External"/><Relationship Id="rId15" Type="http://schemas.openxmlformats.org/officeDocument/2006/relationships/hyperlink" Target="http://gpsa.unm.edu/committees/executive-committees/communications-chair.html" TargetMode="External"/><Relationship Id="rId10" Type="http://schemas.openxmlformats.org/officeDocument/2006/relationships/hyperlink" Target="mailto:gpsalobb@unm.edu" TargetMode="External"/><Relationship Id="rId4" Type="http://schemas.openxmlformats.org/officeDocument/2006/relationships/hyperlink" Target="mailto:gspafunding@unm.edu" TargetMode="External"/><Relationship Id="rId9" Type="http://schemas.openxmlformats.org/officeDocument/2006/relationships/hyperlink" Target="http://gpsa.unm.edu/committees/executive-committees/lobbying/index.html" TargetMode="External"/><Relationship Id="rId14" Type="http://schemas.openxmlformats.org/officeDocument/2006/relationships/hyperlink" Target="mailto:gpsasupport@unm.edu"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gpsa.unm.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CBB14A44-6DA7-5341-9278-4C495BAC84C6}"/>
              </a:ext>
            </a:extLst>
          </p:cNvPr>
          <p:cNvSpPr>
            <a:spLocks noGrp="1"/>
          </p:cNvSpPr>
          <p:nvPr>
            <p:ph type="subTitle" idx="1"/>
          </p:nvPr>
        </p:nvSpPr>
        <p:spPr>
          <a:xfrm>
            <a:off x="103493" y="4366399"/>
            <a:ext cx="4447309" cy="1239894"/>
          </a:xfrm>
        </p:spPr>
        <p:txBody>
          <a:bodyPr>
            <a:normAutofit/>
          </a:bodyPr>
          <a:lstStyle/>
          <a:p>
            <a:r>
              <a:rPr lang="en-US" b="1" dirty="0">
                <a:solidFill>
                  <a:schemeClr val="bg1"/>
                </a:solidFill>
              </a:rPr>
              <a:t>Council Member Info Session</a:t>
            </a:r>
          </a:p>
          <a:p>
            <a:r>
              <a:rPr lang="en-US" b="1" dirty="0">
                <a:solidFill>
                  <a:schemeClr val="bg1"/>
                </a:solidFill>
              </a:rPr>
              <a:t>2021-2022</a:t>
            </a:r>
          </a:p>
        </p:txBody>
      </p:sp>
      <p:pic>
        <p:nvPicPr>
          <p:cNvPr id="1026" name="Picture 2" descr="IheartAnthony's Design">
            <a:extLst>
              <a:ext uri="{FF2B5EF4-FFF2-40B4-BE49-F238E27FC236}">
                <a16:creationId xmlns:a16="http://schemas.microsoft.com/office/drawing/2014/main" id="{BCEE3E2C-9332-5441-9B29-DEEFA472C7D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37" r="1782" b="-1"/>
          <a:stretch/>
        </p:blipFill>
        <p:spPr bwMode="auto">
          <a:xfrm>
            <a:off x="5297763" y="1197143"/>
            <a:ext cx="6250769" cy="4302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4029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C6CEB1-E216-4547-9B6B-DE4158BF44E0}"/>
              </a:ext>
            </a:extLst>
          </p:cNvPr>
          <p:cNvSpPr>
            <a:spLocks noGrp="1"/>
          </p:cNvSpPr>
          <p:nvPr>
            <p:ph type="title"/>
          </p:nvPr>
        </p:nvSpPr>
        <p:spPr>
          <a:xfrm>
            <a:off x="459864" y="1207937"/>
            <a:ext cx="3734568" cy="3212654"/>
          </a:xfrm>
          <a:noFill/>
          <a:ln>
            <a:solidFill>
              <a:schemeClr val="bg1"/>
            </a:solidFill>
          </a:ln>
        </p:spPr>
        <p:txBody>
          <a:bodyPr vert="horz" lIns="274320" tIns="182880" rIns="274320" bIns="182880" rtlCol="0" anchor="ctr" anchorCtr="1">
            <a:normAutofit/>
          </a:bodyPr>
          <a:lstStyle/>
          <a:p>
            <a:r>
              <a:rPr lang="en-US" sz="2100" b="1" dirty="0">
                <a:solidFill>
                  <a:schemeClr val="bg1"/>
                </a:solidFill>
              </a:rPr>
              <a:t>Council meeting</a:t>
            </a:r>
            <a:br>
              <a:rPr lang="en-US" sz="2100" b="1" dirty="0">
                <a:solidFill>
                  <a:schemeClr val="bg1"/>
                </a:solidFill>
              </a:rPr>
            </a:br>
            <a:br>
              <a:rPr lang="en-US" sz="2100" b="1" dirty="0">
                <a:solidFill>
                  <a:schemeClr val="bg1"/>
                </a:solidFill>
              </a:rPr>
            </a:br>
            <a:r>
              <a:rPr lang="en-US" sz="2100" b="1" dirty="0">
                <a:solidFill>
                  <a:schemeClr val="bg1"/>
                </a:solidFill>
              </a:rPr>
              <a:t> </a:t>
            </a:r>
            <a:r>
              <a:rPr lang="en-US" sz="1800" b="1" dirty="0">
                <a:solidFill>
                  <a:schemeClr val="bg1"/>
                </a:solidFill>
              </a:rPr>
              <a:t>Parliamentary Procedures</a:t>
            </a:r>
          </a:p>
        </p:txBody>
      </p:sp>
      <p:pic>
        <p:nvPicPr>
          <p:cNvPr id="26" name="Graphic 7" descr="Decision">
            <a:extLst>
              <a:ext uri="{FF2B5EF4-FFF2-40B4-BE49-F238E27FC236}">
                <a16:creationId xmlns:a16="http://schemas.microsoft.com/office/drawing/2014/main" id="{9EF6EF55-A159-4D09-A27C-D4819E9AD81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18048" y="643467"/>
            <a:ext cx="5410199" cy="5410199"/>
          </a:xfrm>
          <a:prstGeom prst="rect">
            <a:avLst/>
          </a:prstGeom>
        </p:spPr>
      </p:pic>
    </p:spTree>
    <p:extLst>
      <p:ext uri="{BB962C8B-B14F-4D97-AF65-F5344CB8AC3E}">
        <p14:creationId xmlns:p14="http://schemas.microsoft.com/office/powerpoint/2010/main" val="256118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7AB8B-2B02-504C-BABC-58210745A5BF}"/>
              </a:ext>
            </a:extLst>
          </p:cNvPr>
          <p:cNvSpPr>
            <a:spLocks noGrp="1"/>
          </p:cNvSpPr>
          <p:nvPr>
            <p:ph type="title"/>
          </p:nvPr>
        </p:nvSpPr>
        <p:spPr>
          <a:xfrm>
            <a:off x="2231136" y="964692"/>
            <a:ext cx="7729728" cy="1188720"/>
          </a:xfrm>
          <a:solidFill>
            <a:srgbClr val="C00000"/>
          </a:solidFill>
          <a:ln>
            <a:solidFill>
              <a:schemeClr val="bg1"/>
            </a:solidFill>
          </a:ln>
        </p:spPr>
        <p:txBody>
          <a:bodyPr>
            <a:normAutofit/>
          </a:bodyPr>
          <a:lstStyle/>
          <a:p>
            <a:r>
              <a:rPr lang="en-US" b="1">
                <a:solidFill>
                  <a:schemeClr val="bg1"/>
                </a:solidFill>
              </a:rPr>
              <a:t>Council Basics</a:t>
            </a:r>
            <a:endParaRPr lang="en-US" b="1" dirty="0">
              <a:solidFill>
                <a:schemeClr val="bg1"/>
              </a:solidFill>
            </a:endParaRPr>
          </a:p>
        </p:txBody>
      </p:sp>
      <p:graphicFrame>
        <p:nvGraphicFramePr>
          <p:cNvPr id="5" name="Content Placeholder 2">
            <a:extLst>
              <a:ext uri="{FF2B5EF4-FFF2-40B4-BE49-F238E27FC236}">
                <a16:creationId xmlns:a16="http://schemas.microsoft.com/office/drawing/2014/main" id="{C14EE90E-A831-4BD3-9BB4-0DDDE6209F5E}"/>
              </a:ext>
            </a:extLst>
          </p:cNvPr>
          <p:cNvGraphicFramePr>
            <a:graphicFrameLocks noGrp="1"/>
          </p:cNvGraphicFramePr>
          <p:nvPr>
            <p:ph idx="1"/>
            <p:extLst>
              <p:ext uri="{D42A27DB-BD31-4B8C-83A1-F6EECF244321}">
                <p14:modId xmlns:p14="http://schemas.microsoft.com/office/powerpoint/2010/main" val="3259616887"/>
              </p:ext>
            </p:extLst>
          </p:nvPr>
        </p:nvGraphicFramePr>
        <p:xfrm>
          <a:off x="634181" y="2638425"/>
          <a:ext cx="11557819" cy="39688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772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E33123A-0095-466F-9984-3B6799B42A7A}"/>
              </a:ext>
            </a:extLst>
          </p:cNvPr>
          <p:cNvPicPr>
            <a:picLocks noChangeAspect="1"/>
          </p:cNvPicPr>
          <p:nvPr/>
        </p:nvPicPr>
        <p:blipFill rotWithShape="1">
          <a:blip r:embed="rId3">
            <a:alphaModFix amt="40000"/>
          </a:blip>
          <a:srcRect t="21570" b="15405"/>
          <a:stretch/>
        </p:blipFill>
        <p:spPr>
          <a:xfrm>
            <a:off x="20" y="10"/>
            <a:ext cx="12191980" cy="6857990"/>
          </a:xfrm>
          <a:prstGeom prst="rect">
            <a:avLst/>
          </a:prstGeom>
        </p:spPr>
      </p:pic>
      <p:sp>
        <p:nvSpPr>
          <p:cNvPr id="2" name="Title 1">
            <a:extLst>
              <a:ext uri="{FF2B5EF4-FFF2-40B4-BE49-F238E27FC236}">
                <a16:creationId xmlns:a16="http://schemas.microsoft.com/office/drawing/2014/main" id="{E3B770EE-ECDA-4C60-8434-2AC66EBB9107}"/>
              </a:ext>
            </a:extLst>
          </p:cNvPr>
          <p:cNvSpPr>
            <a:spLocks noGrp="1"/>
          </p:cNvSpPr>
          <p:nvPr>
            <p:ph type="title"/>
          </p:nvPr>
        </p:nvSpPr>
        <p:spPr>
          <a:xfrm>
            <a:off x="2231136" y="964692"/>
            <a:ext cx="7729728" cy="1188720"/>
          </a:xfrm>
          <a:noFill/>
          <a:ln>
            <a:solidFill>
              <a:srgbClr val="FFFFFF"/>
            </a:solidFill>
          </a:ln>
        </p:spPr>
        <p:txBody>
          <a:bodyPr>
            <a:normAutofit/>
          </a:bodyPr>
          <a:lstStyle/>
          <a:p>
            <a:r>
              <a:rPr lang="en-US" b="1" dirty="0">
                <a:solidFill>
                  <a:schemeClr val="tx1"/>
                </a:solidFill>
              </a:rPr>
              <a:t>Council Basics Cont.…</a:t>
            </a:r>
          </a:p>
        </p:txBody>
      </p:sp>
      <p:sp>
        <p:nvSpPr>
          <p:cNvPr id="17" name="Content Placeholder 2">
            <a:extLst>
              <a:ext uri="{FF2B5EF4-FFF2-40B4-BE49-F238E27FC236}">
                <a16:creationId xmlns:a16="http://schemas.microsoft.com/office/drawing/2014/main" id="{70746282-3D23-4350-8111-03186704C0D7}"/>
              </a:ext>
            </a:extLst>
          </p:cNvPr>
          <p:cNvSpPr>
            <a:spLocks noGrp="1"/>
          </p:cNvSpPr>
          <p:nvPr>
            <p:ph idx="1"/>
          </p:nvPr>
        </p:nvSpPr>
        <p:spPr>
          <a:xfrm>
            <a:off x="1108365" y="2294626"/>
            <a:ext cx="9836726" cy="4563364"/>
          </a:xfrm>
        </p:spPr>
        <p:txBody>
          <a:bodyPr>
            <a:noAutofit/>
          </a:bodyPr>
          <a:lstStyle/>
          <a:p>
            <a:pPr algn="just">
              <a:lnSpc>
                <a:spcPct val="200000"/>
              </a:lnSpc>
              <a:buClr>
                <a:schemeClr val="tx1"/>
              </a:buClr>
              <a:buSzPct val="140000"/>
            </a:pPr>
            <a:r>
              <a:rPr lang="en-US" sz="1600" dirty="0">
                <a:cs typeface="Calibri" panose="020F0502020204030204" pitchFamily="34" charset="0"/>
              </a:rPr>
              <a:t>6 RDSA’s must be represented at every Council meeting to meet quorum</a:t>
            </a:r>
          </a:p>
          <a:p>
            <a:pPr algn="just">
              <a:lnSpc>
                <a:spcPct val="200000"/>
              </a:lnSpc>
              <a:buClr>
                <a:schemeClr val="tx1"/>
              </a:buClr>
              <a:buSzPct val="140000"/>
            </a:pPr>
            <a:r>
              <a:rPr lang="en-US" sz="1600" dirty="0">
                <a:cs typeface="Calibri" panose="020F0502020204030204" pitchFamily="34" charset="0"/>
              </a:rPr>
              <a:t>Each member is able to speak twice on a motion for up to three minutes each</a:t>
            </a:r>
          </a:p>
          <a:p>
            <a:pPr algn="just">
              <a:lnSpc>
                <a:spcPct val="200000"/>
              </a:lnSpc>
              <a:buClr>
                <a:schemeClr val="tx1"/>
              </a:buClr>
              <a:buSzPct val="140000"/>
            </a:pPr>
            <a:r>
              <a:rPr lang="en-US" sz="1600" dirty="0">
                <a:cs typeface="Calibri" panose="020F0502020204030204" pitchFamily="34" charset="0"/>
              </a:rPr>
              <a:t>Only one person should be talking at once </a:t>
            </a:r>
          </a:p>
          <a:p>
            <a:pPr algn="just">
              <a:lnSpc>
                <a:spcPct val="200000"/>
              </a:lnSpc>
              <a:buClr>
                <a:schemeClr val="tx1"/>
              </a:buClr>
              <a:buSzPct val="140000"/>
            </a:pPr>
            <a:r>
              <a:rPr lang="en-US" sz="1600" dirty="0">
                <a:cs typeface="Calibri" panose="020F0502020204030204" pitchFamily="34" charset="0"/>
              </a:rPr>
              <a:t>There will only be one question or motion considered at once</a:t>
            </a:r>
          </a:p>
          <a:p>
            <a:pPr algn="just">
              <a:lnSpc>
                <a:spcPct val="200000"/>
              </a:lnSpc>
              <a:buClr>
                <a:schemeClr val="tx1"/>
              </a:buClr>
              <a:buSzPct val="140000"/>
            </a:pPr>
            <a:r>
              <a:rPr lang="en-US" sz="1600" dirty="0">
                <a:cs typeface="Calibri" panose="020F0502020204030204" pitchFamily="34" charset="0"/>
              </a:rPr>
              <a:t>When closing your statements you should conclude with “I yield” to avoid confusion or overlap between speakers</a:t>
            </a:r>
          </a:p>
          <a:p>
            <a:pPr algn="just">
              <a:lnSpc>
                <a:spcPct val="200000"/>
              </a:lnSpc>
              <a:buClr>
                <a:schemeClr val="tx1"/>
              </a:buClr>
              <a:buSzPct val="140000"/>
            </a:pPr>
            <a:r>
              <a:rPr lang="en-US" sz="1600" dirty="0">
                <a:cs typeface="Calibri" panose="020F0502020204030204" pitchFamily="34" charset="0"/>
              </a:rPr>
              <a:t>If you have a question relating to what is being discussed you can say “point of information”. If you need to be excuse or have other questions you can say “point of personal privilege”. You can say these at anytime.</a:t>
            </a:r>
          </a:p>
          <a:p>
            <a:pPr algn="just">
              <a:lnSpc>
                <a:spcPct val="200000"/>
              </a:lnSpc>
              <a:buClr>
                <a:schemeClr val="tx1"/>
              </a:buClr>
              <a:buSzPct val="140000"/>
            </a:pPr>
            <a:endParaRPr lang="en-US" sz="1600" dirty="0">
              <a:cs typeface="Calibri" panose="020F0502020204030204" pitchFamily="34" charset="0"/>
            </a:endParaRPr>
          </a:p>
        </p:txBody>
      </p:sp>
    </p:spTree>
    <p:extLst>
      <p:ext uri="{BB962C8B-B14F-4D97-AF65-F5344CB8AC3E}">
        <p14:creationId xmlns:p14="http://schemas.microsoft.com/office/powerpoint/2010/main" val="211643495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A3CC36C-210F-452E-B0C6-CAE94609D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4900"/>
            <a:ext cx="12192000" cy="19431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FD77E017-7BFF-4018-BF75-AF8C6DDF08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91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EB4EC3-E3CB-5041-86AD-DCD30C07A683}"/>
              </a:ext>
            </a:extLst>
          </p:cNvPr>
          <p:cNvSpPr>
            <a:spLocks noGrp="1"/>
          </p:cNvSpPr>
          <p:nvPr>
            <p:ph type="title"/>
          </p:nvPr>
        </p:nvSpPr>
        <p:spPr>
          <a:xfrm>
            <a:off x="2505077" y="4320540"/>
            <a:ext cx="7173687" cy="1188720"/>
          </a:xfrm>
          <a:solidFill>
            <a:srgbClr val="C00000"/>
          </a:solidFill>
          <a:ln>
            <a:solidFill>
              <a:schemeClr val="bg1"/>
            </a:solidFill>
          </a:ln>
        </p:spPr>
        <p:txBody>
          <a:bodyPr vert="horz" lIns="182880" tIns="182880" rIns="182880" bIns="182880" rtlCol="0">
            <a:normAutofit/>
          </a:bodyPr>
          <a:lstStyle/>
          <a:p>
            <a:r>
              <a:rPr lang="en-US" sz="2000" b="1" dirty="0">
                <a:solidFill>
                  <a:schemeClr val="bg1"/>
                </a:solidFill>
              </a:rPr>
              <a:t>Procedure for Handling Main Motion </a:t>
            </a:r>
          </a:p>
        </p:txBody>
      </p:sp>
      <p:graphicFrame>
        <p:nvGraphicFramePr>
          <p:cNvPr id="15" name="Content Placeholder 2">
            <a:extLst>
              <a:ext uri="{FF2B5EF4-FFF2-40B4-BE49-F238E27FC236}">
                <a16:creationId xmlns:a16="http://schemas.microsoft.com/office/drawing/2014/main" id="{031A5990-BD8D-4CF1-B483-0C86B533170D}"/>
              </a:ext>
            </a:extLst>
          </p:cNvPr>
          <p:cNvGraphicFramePr>
            <a:graphicFrameLocks noGrp="1"/>
          </p:cNvGraphicFramePr>
          <p:nvPr>
            <p:ph idx="1"/>
            <p:extLst>
              <p:ext uri="{D42A27DB-BD31-4B8C-83A1-F6EECF244321}">
                <p14:modId xmlns:p14="http://schemas.microsoft.com/office/powerpoint/2010/main" val="3734655046"/>
              </p:ext>
            </p:extLst>
          </p:nvPr>
        </p:nvGraphicFramePr>
        <p:xfrm>
          <a:off x="283029" y="544286"/>
          <a:ext cx="11636827" cy="3185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3398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07F7CC2-14EE-EA43-A20F-69F9C2D03486}"/>
              </a:ext>
            </a:extLst>
          </p:cNvPr>
          <p:cNvSpPr>
            <a:spLocks noGrp="1"/>
          </p:cNvSpPr>
          <p:nvPr>
            <p:ph type="body" idx="1"/>
          </p:nvPr>
        </p:nvSpPr>
        <p:spPr>
          <a:xfrm>
            <a:off x="664048" y="2592445"/>
            <a:ext cx="3134175" cy="704087"/>
          </a:xfrm>
        </p:spPr>
        <p:txBody>
          <a:bodyPr/>
          <a:lstStyle/>
          <a:p>
            <a:r>
              <a:rPr lang="en-US" b="1" dirty="0">
                <a:solidFill>
                  <a:schemeClr val="tx1"/>
                </a:solidFill>
              </a:rPr>
              <a:t>Roll call Vote</a:t>
            </a:r>
          </a:p>
        </p:txBody>
      </p:sp>
      <p:sp>
        <p:nvSpPr>
          <p:cNvPr id="4" name="Content Placeholder 3">
            <a:extLst>
              <a:ext uri="{FF2B5EF4-FFF2-40B4-BE49-F238E27FC236}">
                <a16:creationId xmlns:a16="http://schemas.microsoft.com/office/drawing/2014/main" id="{973B4A4E-BC27-264B-94AE-E5870029805B}"/>
              </a:ext>
            </a:extLst>
          </p:cNvPr>
          <p:cNvSpPr>
            <a:spLocks noGrp="1"/>
          </p:cNvSpPr>
          <p:nvPr>
            <p:ph sz="half" idx="2"/>
          </p:nvPr>
        </p:nvSpPr>
        <p:spPr>
          <a:xfrm>
            <a:off x="235528" y="3561469"/>
            <a:ext cx="5659720" cy="2861714"/>
          </a:xfrm>
        </p:spPr>
        <p:txBody>
          <a:bodyPr/>
          <a:lstStyle/>
          <a:p>
            <a:pPr>
              <a:buFont typeface="Wingdings" pitchFamily="2" charset="2"/>
              <a:buChar char="ü"/>
            </a:pPr>
            <a:r>
              <a:rPr lang="en-US" dirty="0"/>
              <a:t>Is recommended for all final votes on legislation and appropriations to maintain good record in the minutes</a:t>
            </a:r>
          </a:p>
          <a:p>
            <a:pPr marL="0" indent="0">
              <a:buNone/>
            </a:pPr>
            <a:endParaRPr lang="en-US" dirty="0"/>
          </a:p>
          <a:p>
            <a:pPr>
              <a:buFont typeface="Wingdings" pitchFamily="2" charset="2"/>
              <a:buChar char="ü"/>
            </a:pPr>
            <a:r>
              <a:rPr lang="en-US" dirty="0"/>
              <a:t>Is used after there has been substantial discussion on the motion or legislation </a:t>
            </a:r>
          </a:p>
          <a:p>
            <a:pPr marL="0" indent="0">
              <a:buNone/>
            </a:pPr>
            <a:endParaRPr lang="en-US" dirty="0"/>
          </a:p>
          <a:p>
            <a:endParaRPr lang="en-US" dirty="0"/>
          </a:p>
        </p:txBody>
      </p:sp>
      <p:sp>
        <p:nvSpPr>
          <p:cNvPr id="3" name="Content Placeholder 2">
            <a:extLst>
              <a:ext uri="{FF2B5EF4-FFF2-40B4-BE49-F238E27FC236}">
                <a16:creationId xmlns:a16="http://schemas.microsoft.com/office/drawing/2014/main" id="{66E0759A-8E40-B64B-A3FE-7F3D57EE1B19}"/>
              </a:ext>
            </a:extLst>
          </p:cNvPr>
          <p:cNvSpPr>
            <a:spLocks noGrp="1"/>
          </p:cNvSpPr>
          <p:nvPr>
            <p:ph sz="quarter" idx="4"/>
          </p:nvPr>
        </p:nvSpPr>
        <p:spPr>
          <a:xfrm>
            <a:off x="6614853" y="3296531"/>
            <a:ext cx="5140037" cy="2596776"/>
          </a:xfrm>
        </p:spPr>
        <p:txBody>
          <a:bodyPr/>
          <a:lstStyle/>
          <a:p>
            <a:endParaRPr lang="en-US" dirty="0"/>
          </a:p>
          <a:p>
            <a:pPr>
              <a:buFont typeface="Wingdings" pitchFamily="2" charset="2"/>
              <a:buChar char="ü"/>
            </a:pPr>
            <a:r>
              <a:rPr lang="en-US" dirty="0"/>
              <a:t>Used for motions that did not require a lot of debate </a:t>
            </a:r>
          </a:p>
          <a:p>
            <a:endParaRPr lang="en-US" dirty="0"/>
          </a:p>
        </p:txBody>
      </p:sp>
      <p:sp>
        <p:nvSpPr>
          <p:cNvPr id="7" name="Text Placeholder 6">
            <a:extLst>
              <a:ext uri="{FF2B5EF4-FFF2-40B4-BE49-F238E27FC236}">
                <a16:creationId xmlns:a16="http://schemas.microsoft.com/office/drawing/2014/main" id="{317E303A-F9FF-F54C-BFA6-E9AAE9822E39}"/>
              </a:ext>
            </a:extLst>
          </p:cNvPr>
          <p:cNvSpPr>
            <a:spLocks noGrp="1"/>
          </p:cNvSpPr>
          <p:nvPr>
            <p:ph type="body" sz="quarter" idx="13"/>
          </p:nvPr>
        </p:nvSpPr>
        <p:spPr>
          <a:xfrm>
            <a:off x="6614853" y="2592444"/>
            <a:ext cx="3346011" cy="704087"/>
          </a:xfrm>
        </p:spPr>
        <p:txBody>
          <a:bodyPr/>
          <a:lstStyle/>
          <a:p>
            <a:r>
              <a:rPr lang="en-US" b="1" dirty="0">
                <a:solidFill>
                  <a:schemeClr val="tx1"/>
                </a:solidFill>
              </a:rPr>
              <a:t>Voice Vote</a:t>
            </a:r>
          </a:p>
        </p:txBody>
      </p:sp>
      <p:sp>
        <p:nvSpPr>
          <p:cNvPr id="2" name="Title 1">
            <a:extLst>
              <a:ext uri="{FF2B5EF4-FFF2-40B4-BE49-F238E27FC236}">
                <a16:creationId xmlns:a16="http://schemas.microsoft.com/office/drawing/2014/main" id="{22749665-9FFE-6245-B26E-207ABA2AAA90}"/>
              </a:ext>
            </a:extLst>
          </p:cNvPr>
          <p:cNvSpPr>
            <a:spLocks noGrp="1"/>
          </p:cNvSpPr>
          <p:nvPr>
            <p:ph type="title"/>
          </p:nvPr>
        </p:nvSpPr>
        <p:spPr>
          <a:solidFill>
            <a:srgbClr val="C00000"/>
          </a:solidFill>
          <a:ln>
            <a:solidFill>
              <a:schemeClr val="bg1"/>
            </a:solidFill>
          </a:ln>
        </p:spPr>
        <p:txBody>
          <a:bodyPr/>
          <a:lstStyle/>
          <a:p>
            <a:r>
              <a:rPr lang="en-US" b="1" dirty="0">
                <a:solidFill>
                  <a:schemeClr val="bg1"/>
                </a:solidFill>
              </a:rPr>
              <a:t>Types of Votes</a:t>
            </a:r>
          </a:p>
        </p:txBody>
      </p:sp>
    </p:spTree>
    <p:extLst>
      <p:ext uri="{BB962C8B-B14F-4D97-AF65-F5344CB8AC3E}">
        <p14:creationId xmlns:p14="http://schemas.microsoft.com/office/powerpoint/2010/main" val="3535731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65041AB2-A9B4-4D3F-B120-38E7860A8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334" y="804334"/>
            <a:ext cx="10583332" cy="5249332"/>
          </a:xfrm>
          <a:prstGeom prst="rect">
            <a:avLst/>
          </a:prstGeom>
          <a:solidFill>
            <a:srgbClr val="FFFFFF"/>
          </a:solidFill>
          <a:ln w="190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a:extLst>
              <a:ext uri="{FF2B5EF4-FFF2-40B4-BE49-F238E27FC236}">
                <a16:creationId xmlns:a16="http://schemas.microsoft.com/office/drawing/2014/main" id="{159CFF45-0E89-4459-8AE7-B3C47F486BCE}"/>
              </a:ext>
            </a:extLst>
          </p:cNvPr>
          <p:cNvGraphicFramePr/>
          <p:nvPr>
            <p:extLst>
              <p:ext uri="{D42A27DB-BD31-4B8C-83A1-F6EECF244321}">
                <p14:modId xmlns:p14="http://schemas.microsoft.com/office/powerpoint/2010/main" val="401988119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9621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6CBD55-4618-E643-A1A7-CAD1A7CED733}"/>
              </a:ext>
            </a:extLst>
          </p:cNvPr>
          <p:cNvSpPr>
            <a:spLocks noGrp="1"/>
          </p:cNvSpPr>
          <p:nvPr>
            <p:ph type="title"/>
          </p:nvPr>
        </p:nvSpPr>
        <p:spPr>
          <a:xfrm>
            <a:off x="339213" y="820010"/>
            <a:ext cx="4070555" cy="3212654"/>
          </a:xfrm>
          <a:noFill/>
          <a:ln>
            <a:solidFill>
              <a:schemeClr val="bg1"/>
            </a:solidFill>
          </a:ln>
        </p:spPr>
        <p:txBody>
          <a:bodyPr vert="horz" lIns="274320" tIns="182880" rIns="274320" bIns="182880" rtlCol="0" anchor="ctr" anchorCtr="1">
            <a:normAutofit/>
          </a:bodyPr>
          <a:lstStyle/>
          <a:p>
            <a:r>
              <a:rPr lang="en-US" sz="3800" b="1" dirty="0">
                <a:solidFill>
                  <a:schemeClr val="bg1"/>
                </a:solidFill>
              </a:rPr>
              <a:t>Questions</a:t>
            </a:r>
          </a:p>
        </p:txBody>
      </p:sp>
      <p:pic>
        <p:nvPicPr>
          <p:cNvPr id="6" name="Picture 3">
            <a:extLst>
              <a:ext uri="{FF2B5EF4-FFF2-40B4-BE49-F238E27FC236}">
                <a16:creationId xmlns:a16="http://schemas.microsoft.com/office/drawing/2014/main" id="{97AE0AFF-1081-47D1-86BE-AAB0FA1C7C1B}"/>
              </a:ext>
            </a:extLst>
          </p:cNvPr>
          <p:cNvPicPr>
            <a:picLocks noChangeAspect="1"/>
          </p:cNvPicPr>
          <p:nvPr/>
        </p:nvPicPr>
        <p:blipFill rotWithShape="1">
          <a:blip r:embed="rId3"/>
          <a:srcRect l="32954" r="2" b="2"/>
          <a:stretch/>
        </p:blipFill>
        <p:spPr>
          <a:xfrm>
            <a:off x="4654297" y="10"/>
            <a:ext cx="7537702" cy="6857989"/>
          </a:xfrm>
          <a:prstGeom prst="rect">
            <a:avLst/>
          </a:prstGeom>
        </p:spPr>
      </p:pic>
    </p:spTree>
    <p:extLst>
      <p:ext uri="{BB962C8B-B14F-4D97-AF65-F5344CB8AC3E}">
        <p14:creationId xmlns:p14="http://schemas.microsoft.com/office/powerpoint/2010/main" val="1708488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AF56E-91C6-4243-AA11-386EC21003C5}"/>
              </a:ext>
            </a:extLst>
          </p:cNvPr>
          <p:cNvSpPr>
            <a:spLocks noGrp="1"/>
          </p:cNvSpPr>
          <p:nvPr>
            <p:ph type="title"/>
          </p:nvPr>
        </p:nvSpPr>
        <p:spPr>
          <a:xfrm>
            <a:off x="1761066" y="964692"/>
            <a:ext cx="8669868" cy="1188720"/>
          </a:xfrm>
          <a:prstGeom prst="ellipse">
            <a:avLst/>
          </a:prstGeom>
          <a:solidFill>
            <a:srgbClr val="C00000"/>
          </a:solidFill>
          <a:ln>
            <a:solidFill>
              <a:schemeClr val="tx1"/>
            </a:solidFill>
          </a:ln>
        </p:spPr>
        <p:txBody>
          <a:bodyPr>
            <a:normAutofit/>
          </a:bodyPr>
          <a:lstStyle/>
          <a:p>
            <a:r>
              <a:rPr lang="en-US" sz="3200" b="1" dirty="0">
                <a:solidFill>
                  <a:schemeClr val="tx1"/>
                </a:solidFill>
              </a:rPr>
              <a:t>Mission </a:t>
            </a:r>
          </a:p>
        </p:txBody>
      </p:sp>
      <p:sp>
        <p:nvSpPr>
          <p:cNvPr id="3" name="Content Placeholder 2">
            <a:extLst>
              <a:ext uri="{FF2B5EF4-FFF2-40B4-BE49-F238E27FC236}">
                <a16:creationId xmlns:a16="http://schemas.microsoft.com/office/drawing/2014/main" id="{DCDDEBD8-B6FE-8C4B-A438-CE8F58ACFE41}"/>
              </a:ext>
            </a:extLst>
          </p:cNvPr>
          <p:cNvSpPr>
            <a:spLocks noGrp="1"/>
          </p:cNvSpPr>
          <p:nvPr>
            <p:ph idx="1"/>
          </p:nvPr>
        </p:nvSpPr>
        <p:spPr>
          <a:xfrm>
            <a:off x="2729948" y="2653825"/>
            <a:ext cx="6732104" cy="3703762"/>
          </a:xfrm>
        </p:spPr>
        <p:txBody>
          <a:bodyPr>
            <a:normAutofit/>
          </a:bodyPr>
          <a:lstStyle/>
          <a:p>
            <a:pPr marL="0" indent="0" algn="ctr">
              <a:buNone/>
            </a:pPr>
            <a:r>
              <a:rPr lang="en-US" sz="2400" dirty="0"/>
              <a:t>To enhance the academic and intellectual environment for the graduate and professional students at the University of New Mexico and to promote the rights, interests and professional development of graduate and professional students within the university community, through advocacy, education, and financial support. </a:t>
            </a:r>
          </a:p>
        </p:txBody>
      </p:sp>
    </p:spTree>
    <p:extLst>
      <p:ext uri="{BB962C8B-B14F-4D97-AF65-F5344CB8AC3E}">
        <p14:creationId xmlns:p14="http://schemas.microsoft.com/office/powerpoint/2010/main" val="147695010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C0B3-89EE-0C45-B4C4-70D44608100A}"/>
              </a:ext>
            </a:extLst>
          </p:cNvPr>
          <p:cNvSpPr>
            <a:spLocks noGrp="1"/>
          </p:cNvSpPr>
          <p:nvPr>
            <p:ph type="title"/>
          </p:nvPr>
        </p:nvSpPr>
        <p:spPr>
          <a:xfrm>
            <a:off x="2231136" y="964692"/>
            <a:ext cx="7729728" cy="1188720"/>
          </a:xfrm>
          <a:solidFill>
            <a:srgbClr val="C00000"/>
          </a:solidFill>
          <a:ln>
            <a:solidFill>
              <a:schemeClr val="tx1"/>
            </a:solidFill>
          </a:ln>
        </p:spPr>
        <p:txBody>
          <a:bodyPr>
            <a:normAutofit/>
          </a:bodyPr>
          <a:lstStyle/>
          <a:p>
            <a:r>
              <a:rPr lang="en-US" b="1" dirty="0">
                <a:solidFill>
                  <a:schemeClr val="tx1"/>
                </a:solidFill>
              </a:rPr>
              <a:t>Involvement</a:t>
            </a:r>
            <a:endParaRPr lang="en-US" dirty="0">
              <a:solidFill>
                <a:schemeClr val="tx1"/>
              </a:solidFill>
            </a:endParaRPr>
          </a:p>
        </p:txBody>
      </p:sp>
      <p:graphicFrame>
        <p:nvGraphicFramePr>
          <p:cNvPr id="34" name="Content Placeholder 2">
            <a:extLst>
              <a:ext uri="{FF2B5EF4-FFF2-40B4-BE49-F238E27FC236}">
                <a16:creationId xmlns:a16="http://schemas.microsoft.com/office/drawing/2014/main" id="{C7D7833C-9E36-4ECA-8A47-24564146D9C8}"/>
              </a:ext>
            </a:extLst>
          </p:cNvPr>
          <p:cNvGraphicFramePr>
            <a:graphicFrameLocks noGrp="1"/>
          </p:cNvGraphicFramePr>
          <p:nvPr>
            <p:ph idx="1"/>
            <p:extLst>
              <p:ext uri="{D42A27DB-BD31-4B8C-83A1-F6EECF244321}">
                <p14:modId xmlns:p14="http://schemas.microsoft.com/office/powerpoint/2010/main" val="1772320344"/>
              </p:ext>
            </p:extLst>
          </p:nvPr>
        </p:nvGraphicFramePr>
        <p:xfrm>
          <a:off x="811161" y="2638044"/>
          <a:ext cx="10722078" cy="3807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088630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4A31DAF-3D22-0549-AE01-6B395AF90809}"/>
                  </a:ext>
                </a:extLst>
              </p14:cNvPr>
              <p14:cNvContentPartPr/>
              <p14:nvPr/>
            </p14:nvContentPartPr>
            <p14:xfrm>
              <a:off x="4185480" y="4917371"/>
              <a:ext cx="525600" cy="21960"/>
            </p14:xfrm>
          </p:contentPart>
        </mc:Choice>
        <mc:Fallback xmlns="">
          <p:pic>
            <p:nvPicPr>
              <p:cNvPr id="3" name="Ink 2">
                <a:extLst>
                  <a:ext uri="{FF2B5EF4-FFF2-40B4-BE49-F238E27FC236}">
                    <a16:creationId xmlns:a16="http://schemas.microsoft.com/office/drawing/2014/main" id="{54A31DAF-3D22-0549-AE01-6B395AF90809}"/>
                  </a:ext>
                </a:extLst>
              </p:cNvPr>
              <p:cNvPicPr/>
              <p:nvPr/>
            </p:nvPicPr>
            <p:blipFill>
              <a:blip r:embed="rId4"/>
              <a:stretch>
                <a:fillRect/>
              </a:stretch>
            </p:blipFill>
            <p:spPr>
              <a:xfrm>
                <a:off x="4176480" y="4908731"/>
                <a:ext cx="543240" cy="39600"/>
              </a:xfrm>
              <a:prstGeom prst="rect">
                <a:avLst/>
              </a:prstGeom>
            </p:spPr>
          </p:pic>
        </mc:Fallback>
      </mc:AlternateContent>
      <p:pic>
        <p:nvPicPr>
          <p:cNvPr id="7" name="Content Placeholder 6" descr="Graphical user interface, diagram&#10;&#10;Description automatically generated">
            <a:extLst>
              <a:ext uri="{FF2B5EF4-FFF2-40B4-BE49-F238E27FC236}">
                <a16:creationId xmlns:a16="http://schemas.microsoft.com/office/drawing/2014/main" id="{AF64A012-9D14-CA4D-B12E-3F8B700D9187}"/>
              </a:ext>
            </a:extLst>
          </p:cNvPr>
          <p:cNvPicPr>
            <a:picLocks noChangeAspect="1"/>
          </p:cNvPicPr>
          <p:nvPr/>
        </p:nvPicPr>
        <p:blipFill rotWithShape="1">
          <a:blip r:embed="rId5">
            <a:grayscl/>
          </a:blip>
          <a:srcRect t="3433"/>
          <a:stretch/>
        </p:blipFill>
        <p:spPr>
          <a:xfrm>
            <a:off x="20" y="10"/>
            <a:ext cx="12191980" cy="6857990"/>
          </a:xfrm>
          <a:prstGeom prst="rect">
            <a:avLst/>
          </a:prstGeom>
        </p:spPr>
      </p:pic>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049C761B-06F7-0743-A36C-AEAA0EE3CD0E}"/>
                  </a:ext>
                </a:extLst>
              </p14:cNvPr>
              <p14:cNvContentPartPr/>
              <p14:nvPr/>
            </p14:nvContentPartPr>
            <p14:xfrm>
              <a:off x="3866520" y="5044811"/>
              <a:ext cx="1058400" cy="26280"/>
            </p14:xfrm>
          </p:contentPart>
        </mc:Choice>
        <mc:Fallback xmlns="">
          <p:pic>
            <p:nvPicPr>
              <p:cNvPr id="4" name="Ink 3">
                <a:extLst>
                  <a:ext uri="{FF2B5EF4-FFF2-40B4-BE49-F238E27FC236}">
                    <a16:creationId xmlns:a16="http://schemas.microsoft.com/office/drawing/2014/main" id="{049C761B-06F7-0743-A36C-AEAA0EE3CD0E}"/>
                  </a:ext>
                </a:extLst>
              </p:cNvPr>
              <p:cNvPicPr/>
              <p:nvPr/>
            </p:nvPicPr>
            <p:blipFill>
              <a:blip r:embed="rId7"/>
              <a:stretch>
                <a:fillRect/>
              </a:stretch>
            </p:blipFill>
            <p:spPr>
              <a:xfrm>
                <a:off x="3857880" y="5036171"/>
                <a:ext cx="1076040" cy="439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144AAB87-A95F-914C-BD2F-82199C24B976}"/>
                  </a:ext>
                </a:extLst>
              </p14:cNvPr>
              <p14:cNvContentPartPr/>
              <p14:nvPr/>
            </p14:nvContentPartPr>
            <p14:xfrm>
              <a:off x="3858600" y="5020331"/>
              <a:ext cx="1088280" cy="129600"/>
            </p14:xfrm>
          </p:contentPart>
        </mc:Choice>
        <mc:Fallback xmlns="">
          <p:pic>
            <p:nvPicPr>
              <p:cNvPr id="5" name="Ink 4">
                <a:extLst>
                  <a:ext uri="{FF2B5EF4-FFF2-40B4-BE49-F238E27FC236}">
                    <a16:creationId xmlns:a16="http://schemas.microsoft.com/office/drawing/2014/main" id="{144AAB87-A95F-914C-BD2F-82199C24B976}"/>
                  </a:ext>
                </a:extLst>
              </p:cNvPr>
              <p:cNvPicPr/>
              <p:nvPr/>
            </p:nvPicPr>
            <p:blipFill>
              <a:blip r:embed="rId9"/>
              <a:stretch>
                <a:fillRect/>
              </a:stretch>
            </p:blipFill>
            <p:spPr>
              <a:xfrm>
                <a:off x="3849960" y="5011691"/>
                <a:ext cx="1105920" cy="147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D90F95FF-B65F-9943-B756-DB048BF4B20B}"/>
                  </a:ext>
                </a:extLst>
              </p14:cNvPr>
              <p14:cNvContentPartPr/>
              <p14:nvPr/>
            </p14:nvContentPartPr>
            <p14:xfrm>
              <a:off x="4155960" y="4865891"/>
              <a:ext cx="623160" cy="74880"/>
            </p14:xfrm>
          </p:contentPart>
        </mc:Choice>
        <mc:Fallback xmlns="">
          <p:pic>
            <p:nvPicPr>
              <p:cNvPr id="6" name="Ink 5">
                <a:extLst>
                  <a:ext uri="{FF2B5EF4-FFF2-40B4-BE49-F238E27FC236}">
                    <a16:creationId xmlns:a16="http://schemas.microsoft.com/office/drawing/2014/main" id="{D90F95FF-B65F-9943-B756-DB048BF4B20B}"/>
                  </a:ext>
                </a:extLst>
              </p:cNvPr>
              <p:cNvPicPr/>
              <p:nvPr/>
            </p:nvPicPr>
            <p:blipFill>
              <a:blip r:embed="rId11"/>
              <a:stretch>
                <a:fillRect/>
              </a:stretch>
            </p:blipFill>
            <p:spPr>
              <a:xfrm>
                <a:off x="4147320" y="4857251"/>
                <a:ext cx="640800" cy="925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 7">
                <a:extLst>
                  <a:ext uri="{FF2B5EF4-FFF2-40B4-BE49-F238E27FC236}">
                    <a16:creationId xmlns:a16="http://schemas.microsoft.com/office/drawing/2014/main" id="{229E7586-F42B-9F48-9214-C33070B2A577}"/>
                  </a:ext>
                </a:extLst>
              </p14:cNvPr>
              <p14:cNvContentPartPr/>
              <p14:nvPr/>
            </p14:nvContentPartPr>
            <p14:xfrm>
              <a:off x="3821160" y="5012051"/>
              <a:ext cx="221760" cy="53280"/>
            </p14:xfrm>
          </p:contentPart>
        </mc:Choice>
        <mc:Fallback xmlns="">
          <p:pic>
            <p:nvPicPr>
              <p:cNvPr id="8" name="Ink 7">
                <a:extLst>
                  <a:ext uri="{FF2B5EF4-FFF2-40B4-BE49-F238E27FC236}">
                    <a16:creationId xmlns:a16="http://schemas.microsoft.com/office/drawing/2014/main" id="{229E7586-F42B-9F48-9214-C33070B2A577}"/>
                  </a:ext>
                </a:extLst>
              </p:cNvPr>
              <p:cNvPicPr/>
              <p:nvPr/>
            </p:nvPicPr>
            <p:blipFill>
              <a:blip r:embed="rId13"/>
              <a:stretch>
                <a:fillRect/>
              </a:stretch>
            </p:blipFill>
            <p:spPr>
              <a:xfrm>
                <a:off x="3812160" y="5003051"/>
                <a:ext cx="239400" cy="709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9" name="Ink 8">
                <a:extLst>
                  <a:ext uri="{FF2B5EF4-FFF2-40B4-BE49-F238E27FC236}">
                    <a16:creationId xmlns:a16="http://schemas.microsoft.com/office/drawing/2014/main" id="{AB114CB4-B8B2-974C-B8DC-F42F1B1206F7}"/>
                  </a:ext>
                </a:extLst>
              </p14:cNvPr>
              <p14:cNvContentPartPr/>
              <p14:nvPr/>
            </p14:nvContentPartPr>
            <p14:xfrm>
              <a:off x="3819360" y="4874531"/>
              <a:ext cx="659160" cy="200160"/>
            </p14:xfrm>
          </p:contentPart>
        </mc:Choice>
        <mc:Fallback xmlns="">
          <p:pic>
            <p:nvPicPr>
              <p:cNvPr id="9" name="Ink 8">
                <a:extLst>
                  <a:ext uri="{FF2B5EF4-FFF2-40B4-BE49-F238E27FC236}">
                    <a16:creationId xmlns:a16="http://schemas.microsoft.com/office/drawing/2014/main" id="{AB114CB4-B8B2-974C-B8DC-F42F1B1206F7}"/>
                  </a:ext>
                </a:extLst>
              </p:cNvPr>
              <p:cNvPicPr/>
              <p:nvPr/>
            </p:nvPicPr>
            <p:blipFill>
              <a:blip r:embed="rId15"/>
              <a:stretch>
                <a:fillRect/>
              </a:stretch>
            </p:blipFill>
            <p:spPr>
              <a:xfrm>
                <a:off x="3801360" y="4766891"/>
                <a:ext cx="694800" cy="4158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0" name="Ink 9">
                <a:extLst>
                  <a:ext uri="{FF2B5EF4-FFF2-40B4-BE49-F238E27FC236}">
                    <a16:creationId xmlns:a16="http://schemas.microsoft.com/office/drawing/2014/main" id="{1AE189F2-FF8D-6E46-BA64-B2334DF12DE4}"/>
                  </a:ext>
                </a:extLst>
              </p14:cNvPr>
              <p14:cNvContentPartPr/>
              <p14:nvPr/>
            </p14:nvContentPartPr>
            <p14:xfrm>
              <a:off x="3902520" y="4892891"/>
              <a:ext cx="1074960" cy="181800"/>
            </p14:xfrm>
          </p:contentPart>
        </mc:Choice>
        <mc:Fallback xmlns="">
          <p:pic>
            <p:nvPicPr>
              <p:cNvPr id="10" name="Ink 9">
                <a:extLst>
                  <a:ext uri="{FF2B5EF4-FFF2-40B4-BE49-F238E27FC236}">
                    <a16:creationId xmlns:a16="http://schemas.microsoft.com/office/drawing/2014/main" id="{1AE189F2-FF8D-6E46-BA64-B2334DF12DE4}"/>
                  </a:ext>
                </a:extLst>
              </p:cNvPr>
              <p:cNvPicPr/>
              <p:nvPr/>
            </p:nvPicPr>
            <p:blipFill>
              <a:blip r:embed="rId17"/>
              <a:stretch>
                <a:fillRect/>
              </a:stretch>
            </p:blipFill>
            <p:spPr>
              <a:xfrm>
                <a:off x="3848880" y="4785251"/>
                <a:ext cx="1182600" cy="3974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1" name="Ink 10">
                <a:extLst>
                  <a:ext uri="{FF2B5EF4-FFF2-40B4-BE49-F238E27FC236}">
                    <a16:creationId xmlns:a16="http://schemas.microsoft.com/office/drawing/2014/main" id="{CE488B5E-527A-6C42-8E02-C20F76320344}"/>
                  </a:ext>
                </a:extLst>
              </p14:cNvPr>
              <p14:cNvContentPartPr/>
              <p14:nvPr/>
            </p14:nvContentPartPr>
            <p14:xfrm>
              <a:off x="3763200" y="4728371"/>
              <a:ext cx="1285200" cy="504000"/>
            </p14:xfrm>
          </p:contentPart>
        </mc:Choice>
        <mc:Fallback xmlns="">
          <p:pic>
            <p:nvPicPr>
              <p:cNvPr id="11" name="Ink 10">
                <a:extLst>
                  <a:ext uri="{FF2B5EF4-FFF2-40B4-BE49-F238E27FC236}">
                    <a16:creationId xmlns:a16="http://schemas.microsoft.com/office/drawing/2014/main" id="{CE488B5E-527A-6C42-8E02-C20F76320344}"/>
                  </a:ext>
                </a:extLst>
              </p:cNvPr>
              <p:cNvPicPr/>
              <p:nvPr/>
            </p:nvPicPr>
            <p:blipFill>
              <a:blip r:embed="rId19"/>
              <a:stretch>
                <a:fillRect/>
              </a:stretch>
            </p:blipFill>
            <p:spPr>
              <a:xfrm>
                <a:off x="3754200" y="4719371"/>
                <a:ext cx="1302840" cy="5216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2" name="Ink 11">
                <a:extLst>
                  <a:ext uri="{FF2B5EF4-FFF2-40B4-BE49-F238E27FC236}">
                    <a16:creationId xmlns:a16="http://schemas.microsoft.com/office/drawing/2014/main" id="{BB59CB28-899E-5B46-AB32-D47A7A9D0301}"/>
                  </a:ext>
                </a:extLst>
              </p14:cNvPr>
              <p14:cNvContentPartPr/>
              <p14:nvPr/>
            </p14:nvContentPartPr>
            <p14:xfrm>
              <a:off x="3919593" y="4816931"/>
              <a:ext cx="1094400" cy="315360"/>
            </p14:xfrm>
          </p:contentPart>
        </mc:Choice>
        <mc:Fallback xmlns="">
          <p:pic>
            <p:nvPicPr>
              <p:cNvPr id="12" name="Ink 11">
                <a:extLst>
                  <a:ext uri="{FF2B5EF4-FFF2-40B4-BE49-F238E27FC236}">
                    <a16:creationId xmlns:a16="http://schemas.microsoft.com/office/drawing/2014/main" id="{BB59CB28-899E-5B46-AB32-D47A7A9D0301}"/>
                  </a:ext>
                </a:extLst>
              </p:cNvPr>
              <p:cNvPicPr/>
              <p:nvPr/>
            </p:nvPicPr>
            <p:blipFill>
              <a:blip r:embed="rId21"/>
              <a:stretch>
                <a:fillRect/>
              </a:stretch>
            </p:blipFill>
            <p:spPr>
              <a:xfrm>
                <a:off x="3856953" y="4754291"/>
                <a:ext cx="1220040" cy="441000"/>
              </a:xfrm>
              <a:prstGeom prst="rect">
                <a:avLst/>
              </a:prstGeom>
            </p:spPr>
          </p:pic>
        </mc:Fallback>
      </mc:AlternateContent>
      <p:sp>
        <p:nvSpPr>
          <p:cNvPr id="2" name="Rectangle 1">
            <a:extLst>
              <a:ext uri="{FF2B5EF4-FFF2-40B4-BE49-F238E27FC236}">
                <a16:creationId xmlns:a16="http://schemas.microsoft.com/office/drawing/2014/main" id="{567FF995-D58E-F74C-842A-41A8181D93CB}"/>
              </a:ext>
            </a:extLst>
          </p:cNvPr>
          <p:cNvSpPr/>
          <p:nvPr/>
        </p:nvSpPr>
        <p:spPr>
          <a:xfrm>
            <a:off x="3795153" y="4883348"/>
            <a:ext cx="2008432" cy="276999"/>
          </a:xfrm>
          <a:prstGeom prst="rect">
            <a:avLst/>
          </a:prstGeom>
        </p:spPr>
        <p:txBody>
          <a:bodyPr wrap="squar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Committee Chairs </a:t>
            </a:r>
          </a:p>
        </p:txBody>
      </p:sp>
    </p:spTree>
    <p:extLst>
      <p:ext uri="{BB962C8B-B14F-4D97-AF65-F5344CB8AC3E}">
        <p14:creationId xmlns:p14="http://schemas.microsoft.com/office/powerpoint/2010/main" val="307368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07917F-3B8A-AD4E-8BC3-31FA7CC9016A}"/>
              </a:ext>
            </a:extLst>
          </p:cNvPr>
          <p:cNvSpPr>
            <a:spLocks noGrp="1"/>
          </p:cNvSpPr>
          <p:nvPr>
            <p:ph type="title"/>
          </p:nvPr>
        </p:nvSpPr>
        <p:spPr>
          <a:xfrm>
            <a:off x="1761066" y="208468"/>
            <a:ext cx="8669868" cy="1188720"/>
          </a:xfrm>
          <a:solidFill>
            <a:srgbClr val="C00000"/>
          </a:solidFill>
          <a:ln>
            <a:solidFill>
              <a:schemeClr val="tx1"/>
            </a:solidFill>
          </a:ln>
        </p:spPr>
        <p:txBody>
          <a:bodyPr>
            <a:normAutofit/>
          </a:bodyPr>
          <a:lstStyle/>
          <a:p>
            <a:r>
              <a:rPr lang="en-US" b="1" dirty="0">
                <a:solidFill>
                  <a:schemeClr val="tx1"/>
                </a:solidFill>
              </a:rPr>
              <a:t>GPSA Council Representative</a:t>
            </a:r>
          </a:p>
        </p:txBody>
      </p:sp>
      <p:sp>
        <p:nvSpPr>
          <p:cNvPr id="7" name="Content Placeholder 6">
            <a:extLst>
              <a:ext uri="{FF2B5EF4-FFF2-40B4-BE49-F238E27FC236}">
                <a16:creationId xmlns:a16="http://schemas.microsoft.com/office/drawing/2014/main" id="{B6B21076-9174-2442-A07A-3E6F048B153F}"/>
              </a:ext>
            </a:extLst>
          </p:cNvPr>
          <p:cNvSpPr>
            <a:spLocks noGrp="1"/>
          </p:cNvSpPr>
          <p:nvPr>
            <p:ph idx="1"/>
          </p:nvPr>
        </p:nvSpPr>
        <p:spPr>
          <a:xfrm>
            <a:off x="2729948" y="1605656"/>
            <a:ext cx="6732104" cy="5060615"/>
          </a:xfrm>
        </p:spPr>
        <p:txBody>
          <a:bodyPr>
            <a:noAutofit/>
          </a:bodyPr>
          <a:lstStyle/>
          <a:p>
            <a:pPr>
              <a:lnSpc>
                <a:spcPct val="200000"/>
              </a:lnSpc>
              <a:buClr>
                <a:schemeClr val="tx1"/>
              </a:buClr>
              <a:buSzPct val="120000"/>
            </a:pPr>
            <a:r>
              <a:rPr lang="en-US" sz="1400" b="1" dirty="0">
                <a:solidFill>
                  <a:schemeClr val="tx1"/>
                </a:solidFill>
              </a:rPr>
              <a:t>As per the GPSA Constitution (Article III, Section 1, A.2) for every 100 enrolled students (or portion of 100) each department/ recognized departmental student association (RDSA) is entitled to one Representative. </a:t>
            </a:r>
          </a:p>
          <a:p>
            <a:pPr>
              <a:lnSpc>
                <a:spcPct val="200000"/>
              </a:lnSpc>
              <a:buClr>
                <a:schemeClr val="tx1"/>
              </a:buClr>
              <a:buSzPct val="120000"/>
            </a:pPr>
            <a:r>
              <a:rPr lang="en-US" sz="1400" b="1" dirty="0">
                <a:solidFill>
                  <a:schemeClr val="tx1"/>
                </a:solidFill>
              </a:rPr>
              <a:t>RDSA select their own Council Representative(s). </a:t>
            </a:r>
          </a:p>
          <a:p>
            <a:pPr>
              <a:lnSpc>
                <a:spcPct val="200000"/>
              </a:lnSpc>
              <a:buClr>
                <a:schemeClr val="tx1"/>
              </a:buClr>
              <a:buSzPct val="120000"/>
            </a:pPr>
            <a:r>
              <a:rPr lang="en-US" sz="1400" b="1" dirty="0">
                <a:solidFill>
                  <a:schemeClr val="tx1"/>
                </a:solidFill>
              </a:rPr>
              <a:t>RDSA must submit a credential form each year to the GPSA Council Chair. </a:t>
            </a:r>
          </a:p>
          <a:p>
            <a:pPr>
              <a:lnSpc>
                <a:spcPct val="200000"/>
              </a:lnSpc>
              <a:buClr>
                <a:schemeClr val="tx1"/>
              </a:buClr>
              <a:buSzPct val="120000"/>
            </a:pPr>
            <a:r>
              <a:rPr lang="en-US" sz="1400" b="1" dirty="0">
                <a:solidFill>
                  <a:schemeClr val="tx1"/>
                </a:solidFill>
              </a:rPr>
              <a:t>GPSA Council Representative(s) must attend monthly meetings.</a:t>
            </a:r>
          </a:p>
          <a:p>
            <a:pPr>
              <a:lnSpc>
                <a:spcPct val="200000"/>
              </a:lnSpc>
              <a:buClr>
                <a:schemeClr val="tx1"/>
              </a:buClr>
              <a:buSzPct val="120000"/>
            </a:pPr>
            <a:r>
              <a:rPr lang="en-US" sz="1400" b="1" dirty="0">
                <a:solidFill>
                  <a:schemeClr val="tx1"/>
                </a:solidFill>
              </a:rPr>
              <a:t>Update their department on GPSA functions, deadlines and news</a:t>
            </a:r>
          </a:p>
          <a:p>
            <a:pPr>
              <a:lnSpc>
                <a:spcPct val="200000"/>
              </a:lnSpc>
              <a:buClr>
                <a:schemeClr val="tx1"/>
              </a:buClr>
              <a:buSzPct val="120000"/>
            </a:pPr>
            <a:r>
              <a:rPr lang="en-US" sz="1400" b="1" dirty="0">
                <a:solidFill>
                  <a:schemeClr val="tx1"/>
                </a:solidFill>
              </a:rPr>
              <a:t>GPSA Council Representatives act as the voice of their departments on the GPSA Council. </a:t>
            </a:r>
          </a:p>
        </p:txBody>
      </p:sp>
    </p:spTree>
    <p:extLst>
      <p:ext uri="{BB962C8B-B14F-4D97-AF65-F5344CB8AC3E}">
        <p14:creationId xmlns:p14="http://schemas.microsoft.com/office/powerpoint/2010/main" val="304715954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3CE5DD-CDC4-7142-9E16-E6A796C850EC}"/>
              </a:ext>
            </a:extLst>
          </p:cNvPr>
          <p:cNvSpPr>
            <a:spLocks noGrp="1"/>
          </p:cNvSpPr>
          <p:nvPr>
            <p:ph type="title"/>
          </p:nvPr>
        </p:nvSpPr>
        <p:spPr>
          <a:xfrm>
            <a:off x="831274" y="1443035"/>
            <a:ext cx="4544230" cy="3971929"/>
          </a:xfrm>
          <a:prstGeom prst="ellipse">
            <a:avLst/>
          </a:prstGeom>
          <a:solidFill>
            <a:srgbClr val="C00000">
              <a:alpha val="83000"/>
            </a:srgbClr>
          </a:solidFill>
          <a:ln>
            <a:noFill/>
          </a:ln>
        </p:spPr>
        <p:txBody>
          <a:bodyPr vert="horz" lIns="182880" tIns="182880" rIns="182880" bIns="182880" rtlCol="0" anchor="ctr">
            <a:normAutofit/>
          </a:bodyPr>
          <a:lstStyle/>
          <a:p>
            <a:r>
              <a:rPr lang="en-US" sz="4800" b="1" dirty="0">
                <a:solidFill>
                  <a:schemeClr val="bg1"/>
                </a:solidFill>
              </a:rPr>
              <a:t>Join!</a:t>
            </a:r>
            <a:br>
              <a:rPr lang="en-US" sz="2400" b="1" dirty="0">
                <a:solidFill>
                  <a:schemeClr val="bg1"/>
                </a:solidFill>
              </a:rPr>
            </a:br>
            <a:br>
              <a:rPr lang="en-US" sz="2600" b="1" kern="1200" cap="all" spc="200" baseline="0" dirty="0">
                <a:solidFill>
                  <a:schemeClr val="bg1"/>
                </a:solidFill>
                <a:latin typeface="+mj-lt"/>
                <a:ea typeface="+mj-ea"/>
                <a:cs typeface="+mj-cs"/>
              </a:rPr>
            </a:br>
            <a:r>
              <a:rPr lang="en-US" sz="2600" b="1" kern="1200" cap="all" spc="200" baseline="0" dirty="0">
                <a:solidFill>
                  <a:schemeClr val="bg1"/>
                </a:solidFill>
                <a:latin typeface="+mj-lt"/>
                <a:ea typeface="+mj-ea"/>
                <a:cs typeface="+mj-cs"/>
              </a:rPr>
              <a:t>GPSA STANDING COMMITTEES</a:t>
            </a:r>
            <a:br>
              <a:rPr lang="en-US" sz="2600" kern="1200" cap="all" spc="200" baseline="0" dirty="0">
                <a:solidFill>
                  <a:srgbClr val="FFFFFF"/>
                </a:solidFill>
                <a:latin typeface="+mj-lt"/>
                <a:ea typeface="+mj-ea"/>
                <a:cs typeface="+mj-cs"/>
              </a:rPr>
            </a:br>
            <a:endParaRPr lang="en-US" sz="2600" kern="1200" cap="all" spc="200" baseline="0" dirty="0">
              <a:solidFill>
                <a:srgbClr val="FFFFFF"/>
              </a:solidFill>
              <a:latin typeface="+mj-lt"/>
              <a:ea typeface="+mj-ea"/>
              <a:cs typeface="+mj-cs"/>
            </a:endParaRPr>
          </a:p>
        </p:txBody>
      </p:sp>
      <p:sp>
        <p:nvSpPr>
          <p:cNvPr id="13" name="TextBox 12">
            <a:extLst>
              <a:ext uri="{FF2B5EF4-FFF2-40B4-BE49-F238E27FC236}">
                <a16:creationId xmlns:a16="http://schemas.microsoft.com/office/drawing/2014/main" id="{EAFC57E8-BB92-D548-A5D7-52D6E27D70A4}"/>
              </a:ext>
            </a:extLst>
          </p:cNvPr>
          <p:cNvSpPr txBox="1"/>
          <p:nvPr/>
        </p:nvSpPr>
        <p:spPr>
          <a:xfrm>
            <a:off x="5375505" y="235861"/>
            <a:ext cx="6816495" cy="6386276"/>
          </a:xfrm>
          <a:prstGeom prst="rect">
            <a:avLst/>
          </a:prstGeom>
        </p:spPr>
        <p:txBody>
          <a:bodyPr vert="horz" lIns="91440" tIns="45720" rIns="91440" bIns="45720" rtlCol="0" anchor="ctr">
            <a:noAutofit/>
          </a:bodyPr>
          <a:lstStyle/>
          <a:p>
            <a:pPr marL="114300" indent="-342900" defTabSz="914400">
              <a:lnSpc>
                <a:spcPct val="90000"/>
              </a:lnSpc>
              <a:spcBef>
                <a:spcPts val="1000"/>
              </a:spcBef>
              <a:spcAft>
                <a:spcPts val="600"/>
              </a:spcAft>
              <a:buClr>
                <a:srgbClr val="C00000"/>
              </a:buClr>
              <a:buSzPct val="105000"/>
              <a:buFont typeface="+mj-lt"/>
              <a:buAutoNum type="arabicPeriod"/>
            </a:pPr>
            <a:r>
              <a:rPr lang="en-US" sz="1400" b="1" dirty="0">
                <a:solidFill>
                  <a:schemeClr val="tx1">
                    <a:lumMod val="85000"/>
                    <a:lumOff val="15000"/>
                  </a:schemeClr>
                </a:solidFill>
                <a:hlinkClick r:id="rId3">
                  <a:extLst>
                    <a:ext uri="{A12FA001-AC4F-418D-AE19-62706E023703}">
                      <ahyp:hlinkClr xmlns:ahyp="http://schemas.microsoft.com/office/drawing/2018/hyperlinkcolor" val="tx"/>
                    </a:ext>
                  </a:extLst>
                </a:hlinkClick>
              </a:rPr>
              <a:t>Grants</a:t>
            </a:r>
            <a:r>
              <a:rPr lang="en-US" sz="1400" b="1" dirty="0">
                <a:solidFill>
                  <a:schemeClr val="tx1">
                    <a:lumMod val="85000"/>
                    <a:lumOff val="15000"/>
                  </a:schemeClr>
                </a:solidFill>
              </a:rPr>
              <a:t>: </a:t>
            </a:r>
            <a:r>
              <a:rPr lang="en-US" sz="1400" i="1" dirty="0">
                <a:solidFill>
                  <a:srgbClr val="002060"/>
                </a:solidFill>
                <a:hlinkClick r:id="rId4"/>
              </a:rPr>
              <a:t>gspafunding@unm.edu</a:t>
            </a:r>
            <a:r>
              <a:rPr lang="en-US" sz="1400" i="1" dirty="0">
                <a:solidFill>
                  <a:srgbClr val="002060"/>
                </a:solidFill>
              </a:rPr>
              <a:t> </a:t>
            </a:r>
            <a:br>
              <a:rPr lang="en-US" sz="1400" dirty="0">
                <a:solidFill>
                  <a:schemeClr val="tx1">
                    <a:lumMod val="85000"/>
                    <a:lumOff val="15000"/>
                  </a:schemeClr>
                </a:solidFill>
              </a:rPr>
            </a:br>
            <a:r>
              <a:rPr lang="en-US" sz="1400" dirty="0">
                <a:solidFill>
                  <a:schemeClr val="tx1">
                    <a:lumMod val="85000"/>
                    <a:lumOff val="15000"/>
                  </a:schemeClr>
                </a:solidFill>
              </a:rPr>
              <a:t>Administers the Student Research Grant (SRG), the Professional Development Grant (PDG), and the New Mexico Research Grant (NMRG).</a:t>
            </a:r>
          </a:p>
          <a:p>
            <a:pPr marL="114300" indent="-342900" defTabSz="914400">
              <a:lnSpc>
                <a:spcPct val="90000"/>
              </a:lnSpc>
              <a:spcBef>
                <a:spcPts val="1000"/>
              </a:spcBef>
              <a:spcAft>
                <a:spcPts val="600"/>
              </a:spcAft>
              <a:buClr>
                <a:srgbClr val="C00000"/>
              </a:buClr>
              <a:buSzPct val="105000"/>
              <a:buFont typeface="+mj-lt"/>
              <a:buAutoNum type="arabicPeriod"/>
            </a:pPr>
            <a:r>
              <a:rPr lang="en-US" sz="1400" b="1" dirty="0">
                <a:solidFill>
                  <a:schemeClr val="tx1">
                    <a:lumMod val="85000"/>
                    <a:lumOff val="15000"/>
                  </a:schemeClr>
                </a:solidFill>
                <a:hlinkClick r:id="rId5">
                  <a:extLst>
                    <a:ext uri="{A12FA001-AC4F-418D-AE19-62706E023703}">
                      <ahyp:hlinkClr xmlns:ahyp="http://schemas.microsoft.com/office/drawing/2018/hyperlinkcolor" val="tx"/>
                    </a:ext>
                  </a:extLst>
                </a:hlinkClick>
              </a:rPr>
              <a:t>Finance Committee</a:t>
            </a:r>
            <a:r>
              <a:rPr lang="en-US" sz="1400" b="1" i="1" dirty="0">
                <a:solidFill>
                  <a:schemeClr val="tx1">
                    <a:lumMod val="85000"/>
                    <a:lumOff val="15000"/>
                  </a:schemeClr>
                </a:solidFill>
                <a:hlinkClick r:id="rId5">
                  <a:extLst>
                    <a:ext uri="{A12FA001-AC4F-418D-AE19-62706E023703}">
                      <ahyp:hlinkClr xmlns:ahyp="http://schemas.microsoft.com/office/drawing/2018/hyperlinkcolor" val="tx"/>
                    </a:ext>
                  </a:extLst>
                </a:hlinkClick>
              </a:rPr>
              <a:t>:</a:t>
            </a:r>
            <a:r>
              <a:rPr lang="en-US" sz="1400" b="1" i="1" dirty="0">
                <a:solidFill>
                  <a:schemeClr val="tx1">
                    <a:lumMod val="85000"/>
                    <a:lumOff val="15000"/>
                  </a:schemeClr>
                </a:solidFill>
              </a:rPr>
              <a:t> </a:t>
            </a:r>
            <a:r>
              <a:rPr lang="en-US" sz="1400" i="1" dirty="0">
                <a:solidFill>
                  <a:schemeClr val="tx1">
                    <a:lumMod val="85000"/>
                    <a:lumOff val="15000"/>
                  </a:schemeClr>
                </a:solidFill>
                <a:hlinkClick r:id="rId6"/>
              </a:rPr>
              <a:t>gpsafin@unm.edu</a:t>
            </a:r>
            <a:r>
              <a:rPr lang="en-US" sz="1400" i="1" dirty="0">
                <a:solidFill>
                  <a:schemeClr val="tx1">
                    <a:lumMod val="85000"/>
                    <a:lumOff val="15000"/>
                  </a:schemeClr>
                </a:solidFill>
              </a:rPr>
              <a:t> </a:t>
            </a:r>
            <a:br>
              <a:rPr lang="en-US" sz="1400" dirty="0">
                <a:solidFill>
                  <a:schemeClr val="tx1">
                    <a:lumMod val="85000"/>
                    <a:lumOff val="15000"/>
                  </a:schemeClr>
                </a:solidFill>
              </a:rPr>
            </a:br>
            <a:r>
              <a:rPr lang="en-US" sz="1400" dirty="0">
                <a:solidFill>
                  <a:schemeClr val="tx1">
                    <a:lumMod val="85000"/>
                    <a:lumOff val="15000"/>
                  </a:schemeClr>
                </a:solidFill>
              </a:rPr>
              <a:t>Assists with preparation of the GPSA annual budget, and allocates money to graduate &amp; professional student organizations through the appropriations process.</a:t>
            </a:r>
          </a:p>
          <a:p>
            <a:pPr marL="114300" indent="-342900" defTabSz="914400">
              <a:lnSpc>
                <a:spcPct val="90000"/>
              </a:lnSpc>
              <a:spcBef>
                <a:spcPts val="1000"/>
              </a:spcBef>
              <a:spcAft>
                <a:spcPts val="600"/>
              </a:spcAft>
              <a:buClr>
                <a:srgbClr val="C00000"/>
              </a:buClr>
              <a:buSzPct val="105000"/>
              <a:buFont typeface="+mj-lt"/>
              <a:buAutoNum type="arabicPeriod"/>
            </a:pPr>
            <a:r>
              <a:rPr lang="en-US" sz="1400" b="1" dirty="0">
                <a:solidFill>
                  <a:schemeClr val="tx1">
                    <a:lumMod val="85000"/>
                    <a:lumOff val="15000"/>
                  </a:schemeClr>
                </a:solidFill>
                <a:hlinkClick r:id="rId7">
                  <a:extLst>
                    <a:ext uri="{A12FA001-AC4F-418D-AE19-62706E023703}">
                      <ahyp:hlinkClr xmlns:ahyp="http://schemas.microsoft.com/office/drawing/2018/hyperlinkcolor" val="tx"/>
                    </a:ext>
                  </a:extLst>
                </a:hlinkClick>
              </a:rPr>
              <a:t>Elections:</a:t>
            </a:r>
            <a:r>
              <a:rPr lang="en-US" sz="1400" b="1" dirty="0">
                <a:solidFill>
                  <a:schemeClr val="tx1">
                    <a:lumMod val="85000"/>
                    <a:lumOff val="15000"/>
                  </a:schemeClr>
                </a:solidFill>
              </a:rPr>
              <a:t> </a:t>
            </a:r>
            <a:r>
              <a:rPr lang="en-US" sz="1400" i="1" dirty="0">
                <a:solidFill>
                  <a:schemeClr val="tx1">
                    <a:lumMod val="85000"/>
                    <a:lumOff val="15000"/>
                  </a:schemeClr>
                </a:solidFill>
                <a:hlinkClick r:id="rId8"/>
              </a:rPr>
              <a:t>gpsaelec@unm.edu</a:t>
            </a:r>
            <a:r>
              <a:rPr lang="en-US" sz="1400" i="1" dirty="0">
                <a:solidFill>
                  <a:schemeClr val="tx1">
                    <a:lumMod val="85000"/>
                    <a:lumOff val="15000"/>
                  </a:schemeClr>
                </a:solidFill>
              </a:rPr>
              <a:t> </a:t>
            </a:r>
            <a:br>
              <a:rPr lang="en-US" sz="1400" dirty="0">
                <a:solidFill>
                  <a:schemeClr val="tx1">
                    <a:lumMod val="85000"/>
                    <a:lumOff val="15000"/>
                  </a:schemeClr>
                </a:solidFill>
              </a:rPr>
            </a:br>
            <a:r>
              <a:rPr lang="en-US" sz="1400" dirty="0">
                <a:solidFill>
                  <a:schemeClr val="tx1">
                    <a:lumMod val="85000"/>
                    <a:lumOff val="15000"/>
                  </a:schemeClr>
                </a:solidFill>
              </a:rPr>
              <a:t>Prepares for and oversees the GPSA General Election, Council Chair Election, and Departmental elections (upon request).</a:t>
            </a:r>
          </a:p>
          <a:p>
            <a:pPr marL="114300" indent="-342900" defTabSz="914400">
              <a:lnSpc>
                <a:spcPct val="90000"/>
              </a:lnSpc>
              <a:spcBef>
                <a:spcPts val="1000"/>
              </a:spcBef>
              <a:spcAft>
                <a:spcPts val="600"/>
              </a:spcAft>
              <a:buClr>
                <a:srgbClr val="C00000"/>
              </a:buClr>
              <a:buSzPct val="105000"/>
              <a:buFont typeface="+mj-lt"/>
              <a:buAutoNum type="arabicPeriod"/>
            </a:pPr>
            <a:r>
              <a:rPr lang="en-US" sz="1400" b="1" dirty="0">
                <a:solidFill>
                  <a:schemeClr val="tx1">
                    <a:lumMod val="85000"/>
                    <a:lumOff val="15000"/>
                  </a:schemeClr>
                </a:solidFill>
                <a:hlinkClick r:id="rId9">
                  <a:extLst>
                    <a:ext uri="{A12FA001-AC4F-418D-AE19-62706E023703}">
                      <ahyp:hlinkClr xmlns:ahyp="http://schemas.microsoft.com/office/drawing/2018/hyperlinkcolor" val="tx"/>
                    </a:ext>
                  </a:extLst>
                </a:hlinkClick>
              </a:rPr>
              <a:t>Lobby:</a:t>
            </a:r>
            <a:r>
              <a:rPr lang="en-US" sz="1400" i="1" dirty="0">
                <a:solidFill>
                  <a:schemeClr val="tx1">
                    <a:lumMod val="85000"/>
                    <a:lumOff val="15000"/>
                  </a:schemeClr>
                </a:solidFill>
              </a:rPr>
              <a:t> </a:t>
            </a:r>
            <a:r>
              <a:rPr lang="en-US" sz="1400" i="1" dirty="0">
                <a:solidFill>
                  <a:schemeClr val="tx1">
                    <a:lumMod val="85000"/>
                    <a:lumOff val="15000"/>
                  </a:schemeClr>
                </a:solidFill>
                <a:hlinkClick r:id="rId10"/>
              </a:rPr>
              <a:t>gpsalobb@unm.edu</a:t>
            </a:r>
            <a:r>
              <a:rPr lang="en-US" sz="1400" i="1" dirty="0">
                <a:solidFill>
                  <a:schemeClr val="tx1">
                    <a:lumMod val="85000"/>
                    <a:lumOff val="15000"/>
                  </a:schemeClr>
                </a:solidFill>
              </a:rPr>
              <a:t>  </a:t>
            </a:r>
            <a:br>
              <a:rPr lang="en-US" sz="1400" dirty="0">
                <a:solidFill>
                  <a:schemeClr val="tx1">
                    <a:lumMod val="85000"/>
                    <a:lumOff val="15000"/>
                  </a:schemeClr>
                </a:solidFill>
              </a:rPr>
            </a:br>
            <a:r>
              <a:rPr lang="en-US" sz="1400" dirty="0">
                <a:solidFill>
                  <a:schemeClr val="tx1">
                    <a:lumMod val="85000"/>
                    <a:lumOff val="15000"/>
                  </a:schemeClr>
                </a:solidFill>
              </a:rPr>
              <a:t>Brings graduate and professional student concerns before the New Mexico State Legislature.</a:t>
            </a:r>
          </a:p>
          <a:p>
            <a:pPr marL="114300" indent="-342900" defTabSz="914400">
              <a:lnSpc>
                <a:spcPct val="90000"/>
              </a:lnSpc>
              <a:spcBef>
                <a:spcPts val="1000"/>
              </a:spcBef>
              <a:spcAft>
                <a:spcPts val="600"/>
              </a:spcAft>
              <a:buClr>
                <a:srgbClr val="C00000"/>
              </a:buClr>
              <a:buSzPct val="105000"/>
              <a:buFont typeface="+mj-lt"/>
              <a:buAutoNum type="arabicPeriod"/>
            </a:pPr>
            <a:r>
              <a:rPr lang="en-US" sz="1400" b="1" u="sng" dirty="0">
                <a:solidFill>
                  <a:schemeClr val="tx1">
                    <a:lumMod val="85000"/>
                    <a:lumOff val="15000"/>
                  </a:schemeClr>
                </a:solidFill>
                <a:hlinkClick r:id="rId11">
                  <a:extLst>
                    <a:ext uri="{A12FA001-AC4F-418D-AE19-62706E023703}">
                      <ahyp:hlinkClr xmlns:ahyp="http://schemas.microsoft.com/office/drawing/2018/hyperlinkcolor" val="tx"/>
                    </a:ext>
                  </a:extLst>
                </a:hlinkClick>
              </a:rPr>
              <a:t>Programs</a:t>
            </a:r>
            <a:r>
              <a:rPr lang="en-US" sz="1400" i="1" u="sng" dirty="0">
                <a:solidFill>
                  <a:schemeClr val="tx1">
                    <a:lumMod val="85000"/>
                    <a:lumOff val="15000"/>
                  </a:schemeClr>
                </a:solidFill>
                <a:hlinkClick r:id="rId11">
                  <a:extLst>
                    <a:ext uri="{A12FA001-AC4F-418D-AE19-62706E023703}">
                      <ahyp:hlinkClr xmlns:ahyp="http://schemas.microsoft.com/office/drawing/2018/hyperlinkcolor" val="tx"/>
                    </a:ext>
                  </a:extLst>
                </a:hlinkClick>
              </a:rPr>
              <a:t>:</a:t>
            </a:r>
            <a:r>
              <a:rPr lang="en-US" sz="1400" i="1" u="sng" dirty="0">
                <a:solidFill>
                  <a:schemeClr val="tx1">
                    <a:lumMod val="85000"/>
                    <a:lumOff val="15000"/>
                  </a:schemeClr>
                </a:solidFill>
              </a:rPr>
              <a:t> </a:t>
            </a:r>
            <a:r>
              <a:rPr lang="en-US" sz="1400" i="1" u="sng" dirty="0">
                <a:solidFill>
                  <a:schemeClr val="tx1">
                    <a:lumMod val="85000"/>
                    <a:lumOff val="15000"/>
                  </a:schemeClr>
                </a:solidFill>
                <a:hlinkClick r:id="rId12"/>
              </a:rPr>
              <a:t>gpsaprograms@unm.edu</a:t>
            </a:r>
            <a:r>
              <a:rPr lang="en-US" sz="1400" i="1" u="sng" dirty="0">
                <a:solidFill>
                  <a:schemeClr val="tx1">
                    <a:lumMod val="85000"/>
                    <a:lumOff val="15000"/>
                  </a:schemeClr>
                </a:solidFill>
              </a:rPr>
              <a:t> </a:t>
            </a:r>
            <a:br>
              <a:rPr lang="en-US" sz="1400" b="1" dirty="0">
                <a:solidFill>
                  <a:schemeClr val="tx1">
                    <a:lumMod val="85000"/>
                    <a:lumOff val="15000"/>
                  </a:schemeClr>
                </a:solidFill>
              </a:rPr>
            </a:br>
            <a:r>
              <a:rPr lang="en-US" sz="1400" dirty="0">
                <a:solidFill>
                  <a:schemeClr val="tx1">
                    <a:lumMod val="85000"/>
                    <a:lumOff val="15000"/>
                  </a:schemeClr>
                </a:solidFill>
              </a:rPr>
              <a:t>Implements programs that serve and facilitate interaction between graduate &amp; professional students at the University of New Mexico, and provide service to the University and local community.</a:t>
            </a:r>
          </a:p>
          <a:p>
            <a:pPr marL="114300" indent="-342900" defTabSz="914400">
              <a:lnSpc>
                <a:spcPct val="90000"/>
              </a:lnSpc>
              <a:spcBef>
                <a:spcPts val="1000"/>
              </a:spcBef>
              <a:spcAft>
                <a:spcPts val="600"/>
              </a:spcAft>
              <a:buClr>
                <a:srgbClr val="C00000"/>
              </a:buClr>
              <a:buSzPct val="105000"/>
              <a:buFont typeface="+mj-lt"/>
              <a:buAutoNum type="arabicPeriod"/>
            </a:pPr>
            <a:r>
              <a:rPr lang="en-US" sz="1400" b="1" dirty="0">
                <a:solidFill>
                  <a:schemeClr val="tx1">
                    <a:lumMod val="85000"/>
                    <a:lumOff val="15000"/>
                  </a:schemeClr>
                </a:solidFill>
                <a:hlinkClick r:id="rId13">
                  <a:extLst>
                    <a:ext uri="{A12FA001-AC4F-418D-AE19-62706E023703}">
                      <ahyp:hlinkClr xmlns:ahyp="http://schemas.microsoft.com/office/drawing/2018/hyperlinkcolor" val="tx"/>
                    </a:ext>
                  </a:extLst>
                </a:hlinkClick>
              </a:rPr>
              <a:t>Student Support &amp; Advocacy (SS+A):</a:t>
            </a:r>
            <a:r>
              <a:rPr lang="en-US" sz="1400" b="1" dirty="0">
                <a:solidFill>
                  <a:schemeClr val="tx1">
                    <a:lumMod val="85000"/>
                    <a:lumOff val="15000"/>
                  </a:schemeClr>
                </a:solidFill>
              </a:rPr>
              <a:t> </a:t>
            </a:r>
            <a:r>
              <a:rPr lang="en-US" sz="1400" i="1" dirty="0">
                <a:solidFill>
                  <a:schemeClr val="tx1">
                    <a:lumMod val="85000"/>
                    <a:lumOff val="15000"/>
                  </a:schemeClr>
                </a:solidFill>
                <a:hlinkClick r:id="rId14"/>
              </a:rPr>
              <a:t>gpsasupport@unm.edu</a:t>
            </a:r>
            <a:r>
              <a:rPr lang="en-US" sz="1400" i="1" dirty="0">
                <a:solidFill>
                  <a:schemeClr val="tx1">
                    <a:lumMod val="85000"/>
                    <a:lumOff val="15000"/>
                  </a:schemeClr>
                </a:solidFill>
              </a:rPr>
              <a:t> </a:t>
            </a:r>
            <a:br>
              <a:rPr lang="en-US" sz="1400" dirty="0">
                <a:solidFill>
                  <a:schemeClr val="tx1">
                    <a:lumMod val="85000"/>
                    <a:lumOff val="15000"/>
                  </a:schemeClr>
                </a:solidFill>
              </a:rPr>
            </a:br>
            <a:r>
              <a:rPr lang="en-US" sz="1400" dirty="0">
                <a:solidFill>
                  <a:schemeClr val="tx1">
                    <a:lumMod val="85000"/>
                    <a:lumOff val="15000"/>
                  </a:schemeClr>
                </a:solidFill>
              </a:rPr>
              <a:t>Advocates for graduate &amp; professional students and identifies campus and community resources for students.</a:t>
            </a:r>
          </a:p>
          <a:p>
            <a:pPr marL="114300" indent="-342900" defTabSz="914400">
              <a:lnSpc>
                <a:spcPct val="90000"/>
              </a:lnSpc>
              <a:spcBef>
                <a:spcPts val="1000"/>
              </a:spcBef>
              <a:spcAft>
                <a:spcPts val="600"/>
              </a:spcAft>
              <a:buClr>
                <a:srgbClr val="C00000"/>
              </a:buClr>
              <a:buSzPct val="105000"/>
              <a:buFont typeface="+mj-lt"/>
              <a:buAutoNum type="arabicPeriod"/>
            </a:pPr>
            <a:r>
              <a:rPr lang="en-US" sz="1400" b="1" dirty="0">
                <a:solidFill>
                  <a:schemeClr val="tx1">
                    <a:lumMod val="85000"/>
                    <a:lumOff val="15000"/>
                  </a:schemeClr>
                </a:solidFill>
                <a:hlinkClick r:id="rId15">
                  <a:extLst>
                    <a:ext uri="{A12FA001-AC4F-418D-AE19-62706E023703}">
                      <ahyp:hlinkClr xmlns:ahyp="http://schemas.microsoft.com/office/drawing/2018/hyperlinkcolor" val="tx"/>
                    </a:ext>
                  </a:extLst>
                </a:hlinkClick>
              </a:rPr>
              <a:t>Ad-hoc - Communication:</a:t>
            </a:r>
            <a:r>
              <a:rPr lang="en-US" sz="1400" b="1" dirty="0">
                <a:solidFill>
                  <a:schemeClr val="tx1">
                    <a:lumMod val="85000"/>
                    <a:lumOff val="15000"/>
                  </a:schemeClr>
                </a:solidFill>
              </a:rPr>
              <a:t> </a:t>
            </a:r>
            <a:r>
              <a:rPr lang="en-US" sz="1400" i="1" dirty="0">
                <a:solidFill>
                  <a:schemeClr val="tx1">
                    <a:lumMod val="85000"/>
                    <a:lumOff val="15000"/>
                  </a:schemeClr>
                </a:solidFill>
                <a:hlinkClick r:id="rId16"/>
              </a:rPr>
              <a:t>gpsamedia@unm.edu</a:t>
            </a:r>
            <a:r>
              <a:rPr lang="en-US" sz="1400" i="1" dirty="0">
                <a:solidFill>
                  <a:schemeClr val="tx1">
                    <a:lumMod val="85000"/>
                    <a:lumOff val="15000"/>
                  </a:schemeClr>
                </a:solidFill>
              </a:rPr>
              <a:t>  </a:t>
            </a:r>
            <a:br>
              <a:rPr lang="en-US" sz="1400" dirty="0">
                <a:solidFill>
                  <a:schemeClr val="tx1">
                    <a:lumMod val="85000"/>
                    <a:lumOff val="15000"/>
                  </a:schemeClr>
                </a:solidFill>
              </a:rPr>
            </a:br>
            <a:r>
              <a:rPr lang="en-US" sz="1400" dirty="0">
                <a:solidFill>
                  <a:schemeClr val="tx1">
                    <a:lumMod val="85000"/>
                    <a:lumOff val="15000"/>
                  </a:schemeClr>
                </a:solidFill>
              </a:rPr>
              <a:t>Further GPSA's goals through effective communication strategies and skills, internally and externally.</a:t>
            </a:r>
          </a:p>
          <a:p>
            <a:pPr marL="114300" indent="-342900" defTabSz="914400">
              <a:lnSpc>
                <a:spcPct val="90000"/>
              </a:lnSpc>
              <a:spcBef>
                <a:spcPts val="1000"/>
              </a:spcBef>
              <a:spcAft>
                <a:spcPts val="600"/>
              </a:spcAft>
              <a:buClr>
                <a:srgbClr val="C00000"/>
              </a:buClr>
              <a:buSzPct val="105000"/>
              <a:buFont typeface="+mj-lt"/>
              <a:buAutoNum type="arabicPeriod"/>
            </a:pPr>
            <a:r>
              <a:rPr lang="en-US" sz="1400" b="1" dirty="0">
                <a:solidFill>
                  <a:schemeClr val="tx1">
                    <a:lumMod val="85000"/>
                    <a:lumOff val="15000"/>
                  </a:schemeClr>
                </a:solidFill>
                <a:hlinkClick r:id="rId15">
                  <a:extLst>
                    <a:ext uri="{A12FA001-AC4F-418D-AE19-62706E023703}">
                      <ahyp:hlinkClr xmlns:ahyp="http://schemas.microsoft.com/office/drawing/2018/hyperlinkcolor" val="tx"/>
                    </a:ext>
                  </a:extLst>
                </a:hlinkClick>
              </a:rPr>
              <a:t>Lesgislative Steering Committee (LSC):</a:t>
            </a:r>
            <a:r>
              <a:rPr lang="en-US" sz="1400" b="1" dirty="0">
                <a:solidFill>
                  <a:schemeClr val="tx1">
                    <a:lumMod val="85000"/>
                    <a:lumOff val="15000"/>
                  </a:schemeClr>
                </a:solidFill>
              </a:rPr>
              <a:t> </a:t>
            </a:r>
            <a:r>
              <a:rPr lang="en-US" sz="1400" b="1" dirty="0">
                <a:solidFill>
                  <a:schemeClr val="tx1">
                    <a:lumMod val="85000"/>
                    <a:lumOff val="15000"/>
                  </a:schemeClr>
                </a:solidFill>
                <a:hlinkClick r:id="rId17"/>
              </a:rPr>
              <a:t>gpsalsc@unm.edu</a:t>
            </a:r>
            <a:r>
              <a:rPr lang="en-US" sz="1400" b="1" dirty="0">
                <a:solidFill>
                  <a:schemeClr val="tx1">
                    <a:lumMod val="85000"/>
                    <a:lumOff val="15000"/>
                  </a:schemeClr>
                </a:solidFill>
              </a:rPr>
              <a:t> </a:t>
            </a:r>
          </a:p>
          <a:p>
            <a:pPr defTabSz="914400">
              <a:spcBef>
                <a:spcPts val="1000"/>
              </a:spcBef>
              <a:spcAft>
                <a:spcPts val="600"/>
              </a:spcAft>
              <a:buClr>
                <a:srgbClr val="C00000"/>
              </a:buClr>
              <a:buSzPct val="105000"/>
            </a:pPr>
            <a:r>
              <a:rPr lang="en-US" sz="1400" b="1" dirty="0">
                <a:solidFill>
                  <a:schemeClr val="tx1">
                    <a:lumMod val="85000"/>
                    <a:lumOff val="15000"/>
                  </a:schemeClr>
                </a:solidFill>
              </a:rPr>
              <a:t> </a:t>
            </a:r>
            <a:r>
              <a:rPr lang="en-US" sz="1400" dirty="0">
                <a:solidFill>
                  <a:schemeClr val="tx1">
                    <a:lumMod val="85000"/>
                    <a:lumOff val="15000"/>
                  </a:schemeClr>
                </a:solidFill>
              </a:rPr>
              <a:t>Composed of Council Representatives.  Reviews non-appropriative legislative items, such as Resolutions and Amendments to the Constitution or Bylaws, and to make recommendations on those items for Council’s consideration. </a:t>
            </a:r>
          </a:p>
        </p:txBody>
      </p:sp>
    </p:spTree>
    <p:extLst>
      <p:ext uri="{BB962C8B-B14F-4D97-AF65-F5344CB8AC3E}">
        <p14:creationId xmlns:p14="http://schemas.microsoft.com/office/powerpoint/2010/main" val="4047445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2" name="Rectangle 17">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AD0DEE4-8FE5-B74A-AD9C-0DDAC08485D1}"/>
              </a:ext>
            </a:extLst>
          </p:cNvPr>
          <p:cNvSpPr/>
          <p:nvPr/>
        </p:nvSpPr>
        <p:spPr>
          <a:xfrm>
            <a:off x="223263" y="1614253"/>
            <a:ext cx="6825436" cy="4004882"/>
          </a:xfrm>
          <a:prstGeom prst="rect">
            <a:avLst/>
          </a:prstGeom>
        </p:spPr>
        <p:txBody>
          <a:bodyPr vert="horz" lIns="91440" tIns="45720" rIns="91440" bIns="45720" rtlCol="0">
            <a:normAutofit/>
          </a:bodyPr>
          <a:lstStyle/>
          <a:p>
            <a:pPr marL="57150" defTabSz="914400">
              <a:spcBef>
                <a:spcPts val="1000"/>
              </a:spcBef>
              <a:buClr>
                <a:schemeClr val="accent2"/>
              </a:buClr>
            </a:pPr>
            <a:r>
              <a:rPr lang="en-US" sz="4000" dirty="0">
                <a:solidFill>
                  <a:schemeClr val="bg1"/>
                </a:solidFill>
              </a:rPr>
              <a:t>Navigate</a:t>
            </a:r>
            <a:r>
              <a:rPr lang="en-US" sz="4000" b="1" dirty="0">
                <a:solidFill>
                  <a:schemeClr val="bg1"/>
                </a:solidFill>
              </a:rPr>
              <a:t> </a:t>
            </a:r>
            <a:r>
              <a:rPr lang="en-US" sz="4000" dirty="0">
                <a:solidFill>
                  <a:schemeClr val="bg1"/>
                </a:solidFill>
                <a:hlinkClick r:id="rId3">
                  <a:extLst>
                    <a:ext uri="{A12FA001-AC4F-418D-AE19-62706E023703}">
                      <ahyp:hlinkClr xmlns:ahyp="http://schemas.microsoft.com/office/drawing/2018/hyperlinkcolor" val="tx"/>
                    </a:ext>
                  </a:extLst>
                </a:hlinkClick>
              </a:rPr>
              <a:t>http://gpsa.unm.edu/</a:t>
            </a:r>
            <a:endParaRPr lang="en-US" sz="4000" dirty="0">
              <a:solidFill>
                <a:schemeClr val="bg1"/>
              </a:solidFill>
            </a:endParaRPr>
          </a:p>
          <a:p>
            <a:pPr marL="57150" defTabSz="914400">
              <a:spcBef>
                <a:spcPts val="1000"/>
              </a:spcBef>
              <a:buClr>
                <a:schemeClr val="accent2"/>
              </a:buClr>
            </a:pPr>
            <a:endParaRPr lang="en-US" sz="4000" dirty="0">
              <a:solidFill>
                <a:schemeClr val="bg1"/>
              </a:solidFill>
            </a:endParaRPr>
          </a:p>
          <a:p>
            <a:pPr marL="857250" lvl="1" indent="-342900" defTabSz="914400">
              <a:spcBef>
                <a:spcPts val="1000"/>
              </a:spcBef>
              <a:buClr>
                <a:schemeClr val="accent2"/>
              </a:buClr>
              <a:buFont typeface="Courier New" panose="02070309020205020404" pitchFamily="49" charset="0"/>
              <a:buChar char="o"/>
            </a:pPr>
            <a:r>
              <a:rPr lang="en-US" sz="2000" dirty="0">
                <a:solidFill>
                  <a:schemeClr val="bg1"/>
                </a:solidFill>
              </a:rPr>
              <a:t>Meet the 2021-2022 team </a:t>
            </a:r>
          </a:p>
          <a:p>
            <a:pPr marL="857250" lvl="1" indent="-342900" defTabSz="914400">
              <a:spcBef>
                <a:spcPts val="1000"/>
              </a:spcBef>
              <a:buClr>
                <a:schemeClr val="accent2"/>
              </a:buClr>
              <a:buFont typeface="Courier New" panose="02070309020205020404" pitchFamily="49" charset="0"/>
              <a:buChar char="o"/>
            </a:pPr>
            <a:r>
              <a:rPr lang="en-US" sz="2000" dirty="0">
                <a:solidFill>
                  <a:schemeClr val="bg1"/>
                </a:solidFill>
              </a:rPr>
              <a:t>GPSA Constitution and Bylaws</a:t>
            </a:r>
          </a:p>
          <a:p>
            <a:pPr marL="857250" lvl="1" indent="-342900" defTabSz="914400">
              <a:spcBef>
                <a:spcPts val="1000"/>
              </a:spcBef>
              <a:buClr>
                <a:schemeClr val="accent2"/>
              </a:buClr>
              <a:buFont typeface="Courier New" panose="02070309020205020404" pitchFamily="49" charset="0"/>
              <a:buChar char="o"/>
            </a:pPr>
            <a:r>
              <a:rPr lang="en-US" sz="2000" dirty="0">
                <a:solidFill>
                  <a:schemeClr val="bg1"/>
                </a:solidFill>
              </a:rPr>
              <a:t>Access Council information and documents</a:t>
            </a:r>
          </a:p>
          <a:p>
            <a:pPr marL="857250" lvl="1" indent="-342900" defTabSz="914400">
              <a:spcBef>
                <a:spcPts val="1000"/>
              </a:spcBef>
              <a:buClr>
                <a:schemeClr val="accent2"/>
              </a:buClr>
              <a:buFont typeface="Courier New" panose="02070309020205020404" pitchFamily="49" charset="0"/>
              <a:buChar char="o"/>
            </a:pPr>
            <a:r>
              <a:rPr lang="en-US" sz="2000" dirty="0">
                <a:solidFill>
                  <a:schemeClr val="bg1"/>
                </a:solidFill>
              </a:rPr>
              <a:t>Other information</a:t>
            </a:r>
          </a:p>
        </p:txBody>
      </p:sp>
      <p:pic>
        <p:nvPicPr>
          <p:cNvPr id="7" name="Graphic 6" descr="Direction">
            <a:extLst>
              <a:ext uri="{FF2B5EF4-FFF2-40B4-BE49-F238E27FC236}">
                <a16:creationId xmlns:a16="http://schemas.microsoft.com/office/drawing/2014/main" id="{6158D46F-7D8D-4B39-8148-7B3893BF1193}"/>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8119870" y="1614253"/>
            <a:ext cx="3428662" cy="3428662"/>
          </a:xfrm>
          <a:prstGeom prst="rect">
            <a:avLst/>
          </a:prstGeom>
        </p:spPr>
      </p:pic>
    </p:spTree>
    <p:extLst>
      <p:ext uri="{BB962C8B-B14F-4D97-AF65-F5344CB8AC3E}">
        <p14:creationId xmlns:p14="http://schemas.microsoft.com/office/powerpoint/2010/main" val="898518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SUB Map">
            <a:extLst>
              <a:ext uri="{FF2B5EF4-FFF2-40B4-BE49-F238E27FC236}">
                <a16:creationId xmlns:a16="http://schemas.microsoft.com/office/drawing/2014/main" id="{A63EC99B-FBB5-B64F-A022-EBDCACDED667}"/>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783" r="1" b="1"/>
          <a:stretch/>
        </p:blipFill>
        <p:spPr bwMode="auto">
          <a:xfrm>
            <a:off x="180279" y="161490"/>
            <a:ext cx="11827082" cy="6534092"/>
          </a:xfrm>
          <a:custGeom>
            <a:avLst/>
            <a:gdLst/>
            <a:ahLst/>
            <a:cxnLst/>
            <a:rect l="l" t="t" r="r" b="b"/>
            <a:pathLst>
              <a:path w="11827082" h="6534092">
                <a:moveTo>
                  <a:pt x="6610089" y="5"/>
                </a:moveTo>
                <a:cubicBezTo>
                  <a:pt x="6763993" y="-277"/>
                  <a:pt x="6862741" y="14300"/>
                  <a:pt x="6956523" y="21390"/>
                </a:cubicBezTo>
                <a:cubicBezTo>
                  <a:pt x="7271939" y="-12207"/>
                  <a:pt x="7581352" y="149"/>
                  <a:pt x="7768349" y="21390"/>
                </a:cubicBezTo>
                <a:lnTo>
                  <a:pt x="7831642" y="23688"/>
                </a:lnTo>
                <a:lnTo>
                  <a:pt x="7886307" y="21390"/>
                </a:lnTo>
                <a:cubicBezTo>
                  <a:pt x="7951978" y="17798"/>
                  <a:pt x="8007622" y="16567"/>
                  <a:pt x="8057445" y="16600"/>
                </a:cubicBezTo>
                <a:lnTo>
                  <a:pt x="8096254" y="17396"/>
                </a:lnTo>
                <a:lnTo>
                  <a:pt x="8199591" y="12947"/>
                </a:lnTo>
                <a:cubicBezTo>
                  <a:pt x="8247971" y="12558"/>
                  <a:pt x="8296272" y="14617"/>
                  <a:pt x="8344260" y="21390"/>
                </a:cubicBezTo>
                <a:lnTo>
                  <a:pt x="8355505" y="22738"/>
                </a:lnTo>
                <a:lnTo>
                  <a:pt x="8462217" y="21390"/>
                </a:lnTo>
                <a:cubicBezTo>
                  <a:pt x="8567700" y="16869"/>
                  <a:pt x="8666620" y="17239"/>
                  <a:pt x="8761697" y="18554"/>
                </a:cubicBezTo>
                <a:lnTo>
                  <a:pt x="8808871" y="19038"/>
                </a:lnTo>
                <a:lnTo>
                  <a:pt x="8941246" y="13930"/>
                </a:lnTo>
                <a:cubicBezTo>
                  <a:pt x="9040199" y="10800"/>
                  <a:pt x="9149474" y="10157"/>
                  <a:pt x="9260166" y="21390"/>
                </a:cubicBezTo>
                <a:lnTo>
                  <a:pt x="9339613" y="26448"/>
                </a:lnTo>
                <a:lnTo>
                  <a:pt x="9432845" y="28493"/>
                </a:lnTo>
                <a:cubicBezTo>
                  <a:pt x="9587011" y="31230"/>
                  <a:pt x="9744909" y="31599"/>
                  <a:pt x="9849954" y="21390"/>
                </a:cubicBezTo>
                <a:cubicBezTo>
                  <a:pt x="10060044" y="972"/>
                  <a:pt x="10204432" y="2657"/>
                  <a:pt x="10425865" y="21390"/>
                </a:cubicBezTo>
                <a:lnTo>
                  <a:pt x="10477895" y="25158"/>
                </a:lnTo>
                <a:lnTo>
                  <a:pt x="10566351" y="27751"/>
                </a:lnTo>
                <a:cubicBezTo>
                  <a:pt x="10727031" y="32755"/>
                  <a:pt x="10877889" y="35639"/>
                  <a:pt x="11001775" y="21390"/>
                </a:cubicBezTo>
                <a:cubicBezTo>
                  <a:pt x="11249546" y="-7108"/>
                  <a:pt x="11434553" y="12510"/>
                  <a:pt x="11813601" y="21390"/>
                </a:cubicBezTo>
                <a:cubicBezTo>
                  <a:pt x="11817928" y="208271"/>
                  <a:pt x="11818867" y="336567"/>
                  <a:pt x="11813601" y="475847"/>
                </a:cubicBezTo>
                <a:cubicBezTo>
                  <a:pt x="11808335" y="615127"/>
                  <a:pt x="11845853" y="1008651"/>
                  <a:pt x="11813601" y="1254916"/>
                </a:cubicBezTo>
                <a:cubicBezTo>
                  <a:pt x="11809570" y="1285699"/>
                  <a:pt x="11806768" y="1314174"/>
                  <a:pt x="11804923" y="1340777"/>
                </a:cubicBezTo>
                <a:lnTo>
                  <a:pt x="11803652" y="1373115"/>
                </a:lnTo>
                <a:lnTo>
                  <a:pt x="11804560" y="1395572"/>
                </a:lnTo>
                <a:cubicBezTo>
                  <a:pt x="11806656" y="1431340"/>
                  <a:pt x="11809600" y="1470662"/>
                  <a:pt x="11813601" y="1514605"/>
                </a:cubicBezTo>
                <a:cubicBezTo>
                  <a:pt x="11829606" y="1690380"/>
                  <a:pt x="11822955" y="1813845"/>
                  <a:pt x="11815628" y="1920902"/>
                </a:cubicBezTo>
                <a:lnTo>
                  <a:pt x="11811346" y="1995660"/>
                </a:lnTo>
                <a:lnTo>
                  <a:pt x="11813868" y="2104640"/>
                </a:lnTo>
                <a:lnTo>
                  <a:pt x="11817197" y="2264365"/>
                </a:lnTo>
                <a:lnTo>
                  <a:pt x="11821465" y="2306631"/>
                </a:lnTo>
                <a:cubicBezTo>
                  <a:pt x="11835170" y="2477814"/>
                  <a:pt x="11818400" y="2578773"/>
                  <a:pt x="11813601" y="2683208"/>
                </a:cubicBezTo>
                <a:cubicBezTo>
                  <a:pt x="11809487" y="2772725"/>
                  <a:pt x="11816027" y="2930030"/>
                  <a:pt x="11816192" y="3070653"/>
                </a:cubicBezTo>
                <a:lnTo>
                  <a:pt x="11813610" y="3202145"/>
                </a:lnTo>
                <a:lnTo>
                  <a:pt x="11813601" y="3267510"/>
                </a:lnTo>
                <a:cubicBezTo>
                  <a:pt x="11811419" y="3587194"/>
                  <a:pt x="11813535" y="3497122"/>
                  <a:pt x="11813601" y="3721967"/>
                </a:cubicBezTo>
                <a:cubicBezTo>
                  <a:pt x="11813617" y="3778178"/>
                  <a:pt x="11814293" y="3835214"/>
                  <a:pt x="11815131" y="3894088"/>
                </a:cubicBezTo>
                <a:lnTo>
                  <a:pt x="11816203" y="3972593"/>
                </a:lnTo>
                <a:lnTo>
                  <a:pt x="11816265" y="3973919"/>
                </a:lnTo>
                <a:cubicBezTo>
                  <a:pt x="11819902" y="4062998"/>
                  <a:pt x="11819694" y="4122248"/>
                  <a:pt x="11818174" y="4171327"/>
                </a:cubicBezTo>
                <a:lnTo>
                  <a:pt x="11817878" y="4178488"/>
                </a:lnTo>
                <a:lnTo>
                  <a:pt x="11818118" y="4277530"/>
                </a:lnTo>
                <a:cubicBezTo>
                  <a:pt x="11817612" y="4347824"/>
                  <a:pt x="11816272" y="4421987"/>
                  <a:pt x="11813601" y="4501036"/>
                </a:cubicBezTo>
                <a:cubicBezTo>
                  <a:pt x="11824398" y="4779554"/>
                  <a:pt x="11834923" y="4895505"/>
                  <a:pt x="11813601" y="5020415"/>
                </a:cubicBezTo>
                <a:cubicBezTo>
                  <a:pt x="11808270" y="5051643"/>
                  <a:pt x="11804885" y="5094410"/>
                  <a:pt x="11802984" y="5145366"/>
                </a:cubicBezTo>
                <a:lnTo>
                  <a:pt x="11802805" y="5153576"/>
                </a:lnTo>
                <a:lnTo>
                  <a:pt x="11813601" y="5280104"/>
                </a:lnTo>
                <a:cubicBezTo>
                  <a:pt x="11848339" y="5545832"/>
                  <a:pt x="11803810" y="5568088"/>
                  <a:pt x="11813601" y="5734561"/>
                </a:cubicBezTo>
                <a:cubicBezTo>
                  <a:pt x="11814825" y="5755370"/>
                  <a:pt x="11815354" y="5777180"/>
                  <a:pt x="11815391" y="5800160"/>
                </a:cubicBezTo>
                <a:lnTo>
                  <a:pt x="11814403" y="5861994"/>
                </a:lnTo>
                <a:lnTo>
                  <a:pt x="11814897" y="5940552"/>
                </a:lnTo>
                <a:cubicBezTo>
                  <a:pt x="11813455" y="6007961"/>
                  <a:pt x="11810716" y="6074118"/>
                  <a:pt x="11808410" y="6139030"/>
                </a:cubicBezTo>
                <a:lnTo>
                  <a:pt x="11805249" y="6294204"/>
                </a:lnTo>
                <a:lnTo>
                  <a:pt x="11806853" y="6377232"/>
                </a:lnTo>
                <a:lnTo>
                  <a:pt x="11813601" y="6513630"/>
                </a:lnTo>
                <a:cubicBezTo>
                  <a:pt x="11755932" y="6520071"/>
                  <a:pt x="11702085" y="6522123"/>
                  <a:pt x="11651008" y="6521869"/>
                </a:cubicBezTo>
                <a:lnTo>
                  <a:pt x="11606878" y="6520178"/>
                </a:lnTo>
                <a:lnTo>
                  <a:pt x="11480359" y="6526470"/>
                </a:lnTo>
                <a:cubicBezTo>
                  <a:pt x="11411497" y="6529079"/>
                  <a:pt x="11340067" y="6529281"/>
                  <a:pt x="11235913" y="6522672"/>
                </a:cubicBezTo>
                <a:lnTo>
                  <a:pt x="11167376" y="6517338"/>
                </a:lnTo>
                <a:lnTo>
                  <a:pt x="11118099" y="6519937"/>
                </a:lnTo>
                <a:cubicBezTo>
                  <a:pt x="11008080" y="6519923"/>
                  <a:pt x="10918905" y="6505169"/>
                  <a:pt x="10779737" y="6513630"/>
                </a:cubicBezTo>
                <a:lnTo>
                  <a:pt x="10756340" y="6513513"/>
                </a:lnTo>
                <a:lnTo>
                  <a:pt x="10748952" y="6514346"/>
                </a:lnTo>
                <a:cubicBezTo>
                  <a:pt x="10725838" y="6516206"/>
                  <a:pt x="10699773" y="6516641"/>
                  <a:pt x="10661780" y="6513630"/>
                </a:cubicBezTo>
                <a:lnTo>
                  <a:pt x="10643067" y="6512943"/>
                </a:lnTo>
                <a:lnTo>
                  <a:pt x="10627638" y="6512866"/>
                </a:lnTo>
                <a:lnTo>
                  <a:pt x="10598539" y="6511309"/>
                </a:lnTo>
                <a:lnTo>
                  <a:pt x="10590670" y="6511020"/>
                </a:lnTo>
                <a:cubicBezTo>
                  <a:pt x="10422654" y="6509230"/>
                  <a:pt x="10114537" y="6525711"/>
                  <a:pt x="9930443" y="6519069"/>
                </a:cubicBezTo>
                <a:lnTo>
                  <a:pt x="9908887" y="6517613"/>
                </a:lnTo>
                <a:lnTo>
                  <a:pt x="9697150" y="6531900"/>
                </a:lnTo>
                <a:cubicBezTo>
                  <a:pt x="9438634" y="6540253"/>
                  <a:pt x="9217380" y="6522684"/>
                  <a:pt x="9038128" y="6513630"/>
                </a:cubicBezTo>
                <a:lnTo>
                  <a:pt x="8901719" y="6509665"/>
                </a:lnTo>
                <a:lnTo>
                  <a:pt x="8766922" y="6512046"/>
                </a:lnTo>
                <a:cubicBezTo>
                  <a:pt x="8694433" y="6513288"/>
                  <a:pt x="8629372" y="6514112"/>
                  <a:pt x="8580175" y="6513630"/>
                </a:cubicBezTo>
                <a:lnTo>
                  <a:pt x="8571277" y="6513524"/>
                </a:lnTo>
                <a:lnTo>
                  <a:pt x="8462217" y="6513630"/>
                </a:lnTo>
                <a:cubicBezTo>
                  <a:pt x="8225188" y="6509968"/>
                  <a:pt x="7780127" y="6525503"/>
                  <a:pt x="7532434" y="6513630"/>
                </a:cubicBezTo>
                <a:lnTo>
                  <a:pt x="7448622" y="6511320"/>
                </a:lnTo>
                <a:lnTo>
                  <a:pt x="7428354" y="6513630"/>
                </a:lnTo>
                <a:cubicBezTo>
                  <a:pt x="7293248" y="6538560"/>
                  <a:pt x="7186080" y="6533261"/>
                  <a:pt x="7078782" y="6523679"/>
                </a:cubicBezTo>
                <a:lnTo>
                  <a:pt x="6973169" y="6513887"/>
                </a:lnTo>
                <a:lnTo>
                  <a:pt x="6954249" y="6514033"/>
                </a:lnTo>
                <a:cubicBezTo>
                  <a:pt x="6918701" y="6514123"/>
                  <a:pt x="6880374" y="6514018"/>
                  <a:pt x="6838566" y="6513630"/>
                </a:cubicBezTo>
                <a:lnTo>
                  <a:pt x="6790865" y="6514652"/>
                </a:lnTo>
                <a:lnTo>
                  <a:pt x="6717520" y="6518204"/>
                </a:lnTo>
                <a:lnTo>
                  <a:pt x="6690736" y="6516798"/>
                </a:lnTo>
                <a:lnTo>
                  <a:pt x="6604647" y="6518643"/>
                </a:lnTo>
                <a:cubicBezTo>
                  <a:pt x="6383546" y="6528740"/>
                  <a:pt x="6188571" y="6547337"/>
                  <a:pt x="5908782" y="6513630"/>
                </a:cubicBezTo>
                <a:lnTo>
                  <a:pt x="5827432" y="6506155"/>
                </a:lnTo>
                <a:lnTo>
                  <a:pt x="5818169" y="6505897"/>
                </a:lnTo>
                <a:cubicBezTo>
                  <a:pt x="5656134" y="6501940"/>
                  <a:pt x="5476891" y="6500561"/>
                  <a:pt x="5360626" y="6513630"/>
                </a:cubicBezTo>
                <a:cubicBezTo>
                  <a:pt x="5244362" y="6526700"/>
                  <a:pt x="5155294" y="6523407"/>
                  <a:pt x="5082581" y="6518492"/>
                </a:cubicBezTo>
                <a:lnTo>
                  <a:pt x="5011539" y="6513612"/>
                </a:lnTo>
                <a:lnTo>
                  <a:pt x="4978999" y="6513630"/>
                </a:lnTo>
                <a:lnTo>
                  <a:pt x="4947560" y="6512597"/>
                </a:lnTo>
                <a:lnTo>
                  <a:pt x="4902673" y="6513630"/>
                </a:lnTo>
                <a:cubicBezTo>
                  <a:pt x="4851834" y="6520217"/>
                  <a:pt x="4795188" y="6523001"/>
                  <a:pt x="4737076" y="6522747"/>
                </a:cubicBezTo>
                <a:lnTo>
                  <a:pt x="4649328" y="6518160"/>
                </a:lnTo>
                <a:lnTo>
                  <a:pt x="4624935" y="6519597"/>
                </a:lnTo>
                <a:cubicBezTo>
                  <a:pt x="4598495" y="6519851"/>
                  <a:pt x="4566987" y="6518389"/>
                  <a:pt x="4521046" y="6513630"/>
                </a:cubicBezTo>
                <a:lnTo>
                  <a:pt x="4456833" y="6510131"/>
                </a:lnTo>
                <a:lnTo>
                  <a:pt x="4343538" y="6512337"/>
                </a:lnTo>
                <a:cubicBezTo>
                  <a:pt x="4260681" y="6514690"/>
                  <a:pt x="4174545" y="6517475"/>
                  <a:pt x="4104725" y="6513630"/>
                </a:cubicBezTo>
                <a:cubicBezTo>
                  <a:pt x="3965085" y="6505941"/>
                  <a:pt x="3802107" y="6535988"/>
                  <a:pt x="3528815" y="6513630"/>
                </a:cubicBezTo>
                <a:lnTo>
                  <a:pt x="3407613" y="6504978"/>
                </a:lnTo>
                <a:lnTo>
                  <a:pt x="3251268" y="6513630"/>
                </a:lnTo>
                <a:cubicBezTo>
                  <a:pt x="3103602" y="6529652"/>
                  <a:pt x="3004932" y="6519904"/>
                  <a:pt x="2867035" y="6513929"/>
                </a:cubicBezTo>
                <a:lnTo>
                  <a:pt x="2840124" y="6513045"/>
                </a:lnTo>
                <a:lnTo>
                  <a:pt x="2834946" y="6513630"/>
                </a:lnTo>
                <a:cubicBezTo>
                  <a:pt x="2691933" y="6538293"/>
                  <a:pt x="2614008" y="6529004"/>
                  <a:pt x="2502859" y="6520536"/>
                </a:cubicBezTo>
                <a:lnTo>
                  <a:pt x="2442001" y="6517197"/>
                </a:lnTo>
                <a:lnTo>
                  <a:pt x="2438245" y="6517313"/>
                </a:lnTo>
                <a:cubicBezTo>
                  <a:pt x="2401807" y="6517985"/>
                  <a:pt x="2368299" y="6518156"/>
                  <a:pt x="2336678" y="6517988"/>
                </a:cubicBezTo>
                <a:lnTo>
                  <a:pt x="2185932" y="6514754"/>
                </a:lnTo>
                <a:lnTo>
                  <a:pt x="1960620" y="6520062"/>
                </a:lnTo>
                <a:cubicBezTo>
                  <a:pt x="1876521" y="6521810"/>
                  <a:pt x="1788378" y="6523022"/>
                  <a:pt x="1701155" y="6522387"/>
                </a:cubicBezTo>
                <a:lnTo>
                  <a:pt x="1589271" y="6518529"/>
                </a:lnTo>
                <a:lnTo>
                  <a:pt x="1539168" y="6519829"/>
                </a:lnTo>
                <a:cubicBezTo>
                  <a:pt x="1395291" y="6522782"/>
                  <a:pt x="1407110" y="6517174"/>
                  <a:pt x="1287620" y="6513630"/>
                </a:cubicBezTo>
                <a:cubicBezTo>
                  <a:pt x="1168131" y="6510087"/>
                  <a:pt x="1041230" y="6513238"/>
                  <a:pt x="932033" y="6514000"/>
                </a:cubicBezTo>
                <a:lnTo>
                  <a:pt x="918750" y="6513952"/>
                </a:lnTo>
                <a:lnTo>
                  <a:pt x="858917" y="6514806"/>
                </a:lnTo>
                <a:cubicBezTo>
                  <a:pt x="826932" y="6514879"/>
                  <a:pt x="792070" y="6514545"/>
                  <a:pt x="753341" y="6513630"/>
                </a:cubicBezTo>
                <a:cubicBezTo>
                  <a:pt x="443511" y="6506311"/>
                  <a:pt x="354936" y="6524642"/>
                  <a:pt x="17841" y="6513630"/>
                </a:cubicBezTo>
                <a:cubicBezTo>
                  <a:pt x="-956" y="6342673"/>
                  <a:pt x="-10467" y="6012653"/>
                  <a:pt x="17841" y="5799484"/>
                </a:cubicBezTo>
                <a:lnTo>
                  <a:pt x="19845" y="5756408"/>
                </a:lnTo>
                <a:lnTo>
                  <a:pt x="17841" y="5734561"/>
                </a:lnTo>
                <a:cubicBezTo>
                  <a:pt x="13149" y="5695472"/>
                  <a:pt x="12578" y="5648752"/>
                  <a:pt x="13918" y="5598323"/>
                </a:cubicBezTo>
                <a:lnTo>
                  <a:pt x="18180" y="5508699"/>
                </a:lnTo>
                <a:lnTo>
                  <a:pt x="16493" y="5477760"/>
                </a:lnTo>
                <a:cubicBezTo>
                  <a:pt x="8966" y="5369709"/>
                  <a:pt x="1889" y="5260695"/>
                  <a:pt x="17841" y="5150260"/>
                </a:cubicBezTo>
                <a:cubicBezTo>
                  <a:pt x="-3463" y="5038150"/>
                  <a:pt x="-2139" y="4857473"/>
                  <a:pt x="6850" y="4650409"/>
                </a:cubicBezTo>
                <a:lnTo>
                  <a:pt x="14633" y="4498670"/>
                </a:lnTo>
                <a:lnTo>
                  <a:pt x="14494" y="4495758"/>
                </a:lnTo>
                <a:cubicBezTo>
                  <a:pt x="12245" y="4421472"/>
                  <a:pt x="13025" y="4335511"/>
                  <a:pt x="14442" y="4243130"/>
                </a:cubicBezTo>
                <a:lnTo>
                  <a:pt x="16801" y="4091152"/>
                </a:lnTo>
                <a:lnTo>
                  <a:pt x="13537" y="4018512"/>
                </a:lnTo>
                <a:lnTo>
                  <a:pt x="17696" y="3920163"/>
                </a:lnTo>
                <a:lnTo>
                  <a:pt x="17841" y="3851812"/>
                </a:lnTo>
                <a:cubicBezTo>
                  <a:pt x="15571" y="3651484"/>
                  <a:pt x="26219" y="3546077"/>
                  <a:pt x="24551" y="3386181"/>
                </a:cubicBezTo>
                <a:lnTo>
                  <a:pt x="24397" y="3379573"/>
                </a:lnTo>
                <a:lnTo>
                  <a:pt x="22173" y="3327681"/>
                </a:lnTo>
                <a:cubicBezTo>
                  <a:pt x="20895" y="3304536"/>
                  <a:pt x="19446" y="3284181"/>
                  <a:pt x="17841" y="3267510"/>
                </a:cubicBezTo>
                <a:cubicBezTo>
                  <a:pt x="8213" y="3167488"/>
                  <a:pt x="-3113" y="2984082"/>
                  <a:pt x="3931" y="2799801"/>
                </a:cubicBezTo>
                <a:lnTo>
                  <a:pt x="4125" y="2797274"/>
                </a:lnTo>
                <a:lnTo>
                  <a:pt x="3717" y="2776150"/>
                </a:lnTo>
                <a:cubicBezTo>
                  <a:pt x="3237" y="2640023"/>
                  <a:pt x="7465" y="2516197"/>
                  <a:pt x="17841" y="2423520"/>
                </a:cubicBezTo>
                <a:cubicBezTo>
                  <a:pt x="20435" y="2400350"/>
                  <a:pt x="22069" y="2375698"/>
                  <a:pt x="22982" y="2349684"/>
                </a:cubicBezTo>
                <a:lnTo>
                  <a:pt x="23157" y="2331991"/>
                </a:lnTo>
                <a:lnTo>
                  <a:pt x="21648" y="2290240"/>
                </a:lnTo>
                <a:cubicBezTo>
                  <a:pt x="18695" y="2240502"/>
                  <a:pt x="15426" y="2193755"/>
                  <a:pt x="14054" y="2150784"/>
                </a:cubicBezTo>
                <a:lnTo>
                  <a:pt x="17291" y="2050968"/>
                </a:lnTo>
                <a:lnTo>
                  <a:pt x="12351" y="1872365"/>
                </a:lnTo>
                <a:cubicBezTo>
                  <a:pt x="11665" y="1799113"/>
                  <a:pt x="12859" y="1722821"/>
                  <a:pt x="17841" y="1644450"/>
                </a:cubicBezTo>
                <a:lnTo>
                  <a:pt x="21169" y="1569934"/>
                </a:lnTo>
                <a:lnTo>
                  <a:pt x="20488" y="1547698"/>
                </a:lnTo>
                <a:cubicBezTo>
                  <a:pt x="19568" y="1516527"/>
                  <a:pt x="18663" y="1483900"/>
                  <a:pt x="17841" y="1449683"/>
                </a:cubicBezTo>
                <a:cubicBezTo>
                  <a:pt x="11271" y="1175953"/>
                  <a:pt x="1415" y="1152151"/>
                  <a:pt x="17841" y="995226"/>
                </a:cubicBezTo>
                <a:lnTo>
                  <a:pt x="19885" y="968921"/>
                </a:lnTo>
                <a:lnTo>
                  <a:pt x="17841" y="930304"/>
                </a:lnTo>
                <a:cubicBezTo>
                  <a:pt x="7442" y="768208"/>
                  <a:pt x="7865" y="285783"/>
                  <a:pt x="17841" y="21390"/>
                </a:cubicBezTo>
                <a:cubicBezTo>
                  <a:pt x="147136" y="10433"/>
                  <a:pt x="296588" y="9602"/>
                  <a:pt x="440468" y="11925"/>
                </a:cubicBezTo>
                <a:lnTo>
                  <a:pt x="473966" y="12726"/>
                </a:lnTo>
                <a:lnTo>
                  <a:pt x="478805" y="12539"/>
                </a:lnTo>
                <a:lnTo>
                  <a:pt x="484496" y="12977"/>
                </a:lnTo>
                <a:lnTo>
                  <a:pt x="648894" y="16905"/>
                </a:lnTo>
                <a:cubicBezTo>
                  <a:pt x="714833" y="18773"/>
                  <a:pt x="776163" y="20559"/>
                  <a:pt x="829667" y="21390"/>
                </a:cubicBezTo>
                <a:lnTo>
                  <a:pt x="916694" y="22693"/>
                </a:lnTo>
                <a:lnTo>
                  <a:pt x="933747" y="21390"/>
                </a:lnTo>
                <a:cubicBezTo>
                  <a:pt x="1086511" y="12604"/>
                  <a:pt x="1591110" y="15003"/>
                  <a:pt x="1863531" y="21390"/>
                </a:cubicBezTo>
                <a:lnTo>
                  <a:pt x="1920387" y="22646"/>
                </a:lnTo>
                <a:lnTo>
                  <a:pt x="2054705" y="24358"/>
                </a:lnTo>
                <a:cubicBezTo>
                  <a:pt x="2107717" y="24456"/>
                  <a:pt x="2161143" y="23719"/>
                  <a:pt x="2217404" y="21390"/>
                </a:cubicBezTo>
                <a:cubicBezTo>
                  <a:pt x="2442445" y="12073"/>
                  <a:pt x="2732199" y="18194"/>
                  <a:pt x="2911273" y="21390"/>
                </a:cubicBezTo>
                <a:lnTo>
                  <a:pt x="3023675" y="20799"/>
                </a:lnTo>
                <a:lnTo>
                  <a:pt x="3093869" y="15816"/>
                </a:lnTo>
                <a:cubicBezTo>
                  <a:pt x="3182922" y="11551"/>
                  <a:pt x="3301373" y="10993"/>
                  <a:pt x="3429365" y="12165"/>
                </a:cubicBezTo>
                <a:lnTo>
                  <a:pt x="3575555" y="14425"/>
                </a:lnTo>
                <a:lnTo>
                  <a:pt x="3605772" y="13210"/>
                </a:lnTo>
                <a:cubicBezTo>
                  <a:pt x="3774503" y="6974"/>
                  <a:pt x="3960371" y="3465"/>
                  <a:pt x="4063093" y="21390"/>
                </a:cubicBezTo>
                <a:lnTo>
                  <a:pt x="4088792" y="24677"/>
                </a:lnTo>
                <a:lnTo>
                  <a:pt x="4129769" y="25744"/>
                </a:lnTo>
                <a:cubicBezTo>
                  <a:pt x="4269845" y="29597"/>
                  <a:pt x="4297423" y="30995"/>
                  <a:pt x="4403088" y="21390"/>
                </a:cubicBezTo>
                <a:cubicBezTo>
                  <a:pt x="4473592" y="10814"/>
                  <a:pt x="4858406" y="-6032"/>
                  <a:pt x="5096956" y="21390"/>
                </a:cubicBezTo>
                <a:lnTo>
                  <a:pt x="5251798" y="27914"/>
                </a:lnTo>
                <a:lnTo>
                  <a:pt x="5332872" y="21390"/>
                </a:lnTo>
                <a:cubicBezTo>
                  <a:pt x="5422885" y="11295"/>
                  <a:pt x="5502187" y="8863"/>
                  <a:pt x="5576462" y="10240"/>
                </a:cubicBezTo>
                <a:lnTo>
                  <a:pt x="5700011" y="17015"/>
                </a:lnTo>
                <a:lnTo>
                  <a:pt x="5761151" y="15143"/>
                </a:lnTo>
                <a:cubicBezTo>
                  <a:pt x="5846776" y="14123"/>
                  <a:pt x="5935566" y="15403"/>
                  <a:pt x="6026740" y="21390"/>
                </a:cubicBezTo>
                <a:lnTo>
                  <a:pt x="6161088" y="29209"/>
                </a:lnTo>
                <a:lnTo>
                  <a:pt x="6262655" y="21390"/>
                </a:lnTo>
                <a:cubicBezTo>
                  <a:pt x="6405549" y="5694"/>
                  <a:pt x="6517747" y="175"/>
                  <a:pt x="6610089" y="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701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6CBD55-4618-E643-A1A7-CAD1A7CED733}"/>
              </a:ext>
            </a:extLst>
          </p:cNvPr>
          <p:cNvSpPr>
            <a:spLocks noGrp="1"/>
          </p:cNvSpPr>
          <p:nvPr>
            <p:ph type="title"/>
          </p:nvPr>
        </p:nvSpPr>
        <p:spPr>
          <a:xfrm>
            <a:off x="339213" y="820010"/>
            <a:ext cx="4070555" cy="3212654"/>
          </a:xfrm>
          <a:noFill/>
          <a:ln>
            <a:solidFill>
              <a:schemeClr val="bg1"/>
            </a:solidFill>
          </a:ln>
        </p:spPr>
        <p:txBody>
          <a:bodyPr vert="horz" lIns="274320" tIns="182880" rIns="274320" bIns="182880" rtlCol="0" anchor="ctr" anchorCtr="1">
            <a:normAutofit/>
          </a:bodyPr>
          <a:lstStyle/>
          <a:p>
            <a:r>
              <a:rPr lang="en-US" sz="3800" b="1" dirty="0">
                <a:solidFill>
                  <a:schemeClr val="bg1"/>
                </a:solidFill>
              </a:rPr>
              <a:t>Questions</a:t>
            </a:r>
          </a:p>
        </p:txBody>
      </p:sp>
      <p:pic>
        <p:nvPicPr>
          <p:cNvPr id="6" name="Picture 3">
            <a:extLst>
              <a:ext uri="{FF2B5EF4-FFF2-40B4-BE49-F238E27FC236}">
                <a16:creationId xmlns:a16="http://schemas.microsoft.com/office/drawing/2014/main" id="{97AE0AFF-1081-47D1-86BE-AAB0FA1C7C1B}"/>
              </a:ext>
            </a:extLst>
          </p:cNvPr>
          <p:cNvPicPr>
            <a:picLocks noChangeAspect="1"/>
          </p:cNvPicPr>
          <p:nvPr/>
        </p:nvPicPr>
        <p:blipFill rotWithShape="1">
          <a:blip r:embed="rId3"/>
          <a:srcRect l="32954" r="2" b="2"/>
          <a:stretch/>
        </p:blipFill>
        <p:spPr>
          <a:xfrm>
            <a:off x="4654297" y="10"/>
            <a:ext cx="7537702" cy="6857989"/>
          </a:xfrm>
          <a:prstGeom prst="rect">
            <a:avLst/>
          </a:prstGeom>
        </p:spPr>
      </p:pic>
    </p:spTree>
    <p:extLst>
      <p:ext uri="{BB962C8B-B14F-4D97-AF65-F5344CB8AC3E}">
        <p14:creationId xmlns:p14="http://schemas.microsoft.com/office/powerpoint/2010/main" val="269351078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1457</Words>
  <Application>Microsoft Office PowerPoint</Application>
  <PresentationFormat>Widescreen</PresentationFormat>
  <Paragraphs>142</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Gill Sans MT</vt:lpstr>
      <vt:lpstr>Wingdings</vt:lpstr>
      <vt:lpstr>Parcel</vt:lpstr>
      <vt:lpstr>PowerPoint Presentation</vt:lpstr>
      <vt:lpstr>Mission </vt:lpstr>
      <vt:lpstr>Involvement</vt:lpstr>
      <vt:lpstr>PowerPoint Presentation</vt:lpstr>
      <vt:lpstr>GPSA Council Representative</vt:lpstr>
      <vt:lpstr>Join!  GPSA STANDING COMMITTEES </vt:lpstr>
      <vt:lpstr>PowerPoint Presentation</vt:lpstr>
      <vt:lpstr>PowerPoint Presentation</vt:lpstr>
      <vt:lpstr>Questions</vt:lpstr>
      <vt:lpstr>Council meeting   Parliamentary Procedures</vt:lpstr>
      <vt:lpstr>Council Basics</vt:lpstr>
      <vt:lpstr>Council Basics Cont.…</vt:lpstr>
      <vt:lpstr>Procedure for Handling Main Motion </vt:lpstr>
      <vt:lpstr>Types of Votes</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Bountouraby Thos Sylla</dc:creator>
  <cp:lastModifiedBy>Aaron Cowan</cp:lastModifiedBy>
  <cp:revision>12</cp:revision>
  <cp:lastPrinted>2020-11-13T18:43:19Z</cp:lastPrinted>
  <dcterms:created xsi:type="dcterms:W3CDTF">2020-11-13T09:05:06Z</dcterms:created>
  <dcterms:modified xsi:type="dcterms:W3CDTF">2021-11-20T03:49:24Z</dcterms:modified>
</cp:coreProperties>
</file>